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64" r:id="rId2"/>
    <p:sldId id="487" r:id="rId3"/>
    <p:sldId id="488" r:id="rId4"/>
    <p:sldId id="489" r:id="rId5"/>
    <p:sldId id="490" r:id="rId6"/>
    <p:sldId id="491" r:id="rId7"/>
    <p:sldId id="492" r:id="rId8"/>
    <p:sldId id="493" r:id="rId9"/>
    <p:sldId id="494" r:id="rId10"/>
    <p:sldId id="502" r:id="rId11"/>
    <p:sldId id="495" r:id="rId12"/>
    <p:sldId id="496" r:id="rId13"/>
    <p:sldId id="497" r:id="rId14"/>
    <p:sldId id="498" r:id="rId15"/>
    <p:sldId id="500" r:id="rId16"/>
    <p:sldId id="501" r:id="rId17"/>
    <p:sldId id="499" r:id="rId18"/>
    <p:sldId id="503" r:id="rId19"/>
    <p:sldId id="504" r:id="rId20"/>
    <p:sldId id="505" r:id="rId21"/>
    <p:sldId id="506" r:id="rId22"/>
    <p:sldId id="507" r:id="rId23"/>
    <p:sldId id="508" r:id="rId24"/>
    <p:sldId id="509" r:id="rId25"/>
    <p:sldId id="510" r:id="rId26"/>
    <p:sldId id="511" r:id="rId27"/>
    <p:sldId id="512" r:id="rId28"/>
    <p:sldId id="513" r:id="rId29"/>
    <p:sldId id="514" r:id="rId30"/>
    <p:sldId id="515" r:id="rId31"/>
    <p:sldId id="516" r:id="rId32"/>
    <p:sldId id="520" r:id="rId33"/>
    <p:sldId id="518" r:id="rId34"/>
    <p:sldId id="517" r:id="rId35"/>
    <p:sldId id="519" r:id="rId36"/>
    <p:sldId id="52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FFFFFF"/>
    <a:srgbClr val="4472C4"/>
    <a:srgbClr val="FF09BF"/>
    <a:srgbClr val="FF0000"/>
    <a:srgbClr val="70AD47"/>
    <a:srgbClr val="000000"/>
    <a:srgbClr val="FFC000"/>
    <a:srgbClr val="E7E6E6"/>
    <a:srgbClr val="2F52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37" autoAdjust="0"/>
    <p:restoredTop sz="94660"/>
  </p:normalViewPr>
  <p:slideViewPr>
    <p:cSldViewPr snapToGrid="0">
      <p:cViewPr varScale="1">
        <p:scale>
          <a:sx n="86" d="100"/>
          <a:sy n="86" d="100"/>
        </p:scale>
        <p:origin x="9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326D-1E42-4EDC-AAAF-69BF8AC2B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757913-2EB3-4BAF-9F55-07CF6D74F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1C976-E72B-42AB-A292-8318CCC8B322}"/>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5" name="Footer Placeholder 4">
            <a:extLst>
              <a:ext uri="{FF2B5EF4-FFF2-40B4-BE49-F238E27FC236}">
                <a16:creationId xmlns:a16="http://schemas.microsoft.com/office/drawing/2014/main" id="{DCD72563-C750-4522-B939-33C4D8799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6F4FF-FE63-4780-94BF-062B576380F5}"/>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36021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1982-63F7-4DE2-BE2A-F105BAAD26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D944FF-6AF4-4949-82CE-A660038CF2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4AE6A-6447-4995-B473-87A09E9C485D}"/>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5" name="Footer Placeholder 4">
            <a:extLst>
              <a:ext uri="{FF2B5EF4-FFF2-40B4-BE49-F238E27FC236}">
                <a16:creationId xmlns:a16="http://schemas.microsoft.com/office/drawing/2014/main" id="{F8C5056E-56D7-4CDF-AB70-8C62F9FCE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7A7E0-BB5B-4A7F-ADC6-413515DFB6F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15246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AC5C4-1C61-4805-AFFB-BE113A0D1C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4A4157-879C-43DD-88C6-403C1D859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5DEF2-D943-410E-92A9-5DA2DF806CB9}"/>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5" name="Footer Placeholder 4">
            <a:extLst>
              <a:ext uri="{FF2B5EF4-FFF2-40B4-BE49-F238E27FC236}">
                <a16:creationId xmlns:a16="http://schemas.microsoft.com/office/drawing/2014/main" id="{CE20E607-1704-4A19-AA1F-0191D8E8C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83840-8E66-458F-8EAE-9CA18A177B20}"/>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411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152C-045F-40DA-AF76-1C8A1642C7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05396-6E32-4352-A09D-23B64E7B53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6BEBA-93D2-4B4B-93BB-EF83B5C28C29}"/>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5" name="Footer Placeholder 4">
            <a:extLst>
              <a:ext uri="{FF2B5EF4-FFF2-40B4-BE49-F238E27FC236}">
                <a16:creationId xmlns:a16="http://schemas.microsoft.com/office/drawing/2014/main" id="{D09CBAE5-AE84-4D59-B4F2-F7C50FC45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72ECC-4CCA-4A47-95A7-7817C60F4E5F}"/>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3650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B6B0-075F-4F9F-92B3-E15FD876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38269-3410-4A8A-A7FA-14117249F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F709B7-9086-4ED4-AAB5-ED4D5EE08189}"/>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5" name="Footer Placeholder 4">
            <a:extLst>
              <a:ext uri="{FF2B5EF4-FFF2-40B4-BE49-F238E27FC236}">
                <a16:creationId xmlns:a16="http://schemas.microsoft.com/office/drawing/2014/main" id="{F2B2EDC3-E6A3-41AB-B5D6-5373C9459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EFC01-F8AA-4BF0-B784-563D729EEE2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624540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6AFC3-9C72-4026-8562-D53C5C055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9B584-E002-4056-B423-4E6DAB5948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D5BE9D-8490-43B6-A687-FB084EF264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A42FE-E12C-4695-AD10-3A459F6EFF15}"/>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6" name="Footer Placeholder 5">
            <a:extLst>
              <a:ext uri="{FF2B5EF4-FFF2-40B4-BE49-F238E27FC236}">
                <a16:creationId xmlns:a16="http://schemas.microsoft.com/office/drawing/2014/main" id="{E42BD410-774E-43CA-B262-AAC3AE6C5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67926-2C07-4BE3-ABD9-557D69B338D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79318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6A4A-50E5-4C84-93DF-E5E3BBC4EA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292BA-CEF0-41EB-B037-C56608B3F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574BA9-B7CA-47E6-8E00-B899A0221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AB7448-1907-4556-BB6C-FEA9EA628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26DF82-5628-4DB7-B49C-58052824781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C0B679-2DD6-4BBD-A726-7F50AE89FA1D}"/>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8" name="Footer Placeholder 7">
            <a:extLst>
              <a:ext uri="{FF2B5EF4-FFF2-40B4-BE49-F238E27FC236}">
                <a16:creationId xmlns:a16="http://schemas.microsoft.com/office/drawing/2014/main" id="{2C492192-A6B9-49F2-B8A3-067533C57D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3E0C66-3452-45C3-ABA9-D7B8D6AF3876}"/>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756632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37A4-7B3E-4515-AF4D-60300B8E9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5A5E3A-B846-4683-8F68-E4580DFF768E}"/>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4" name="Footer Placeholder 3">
            <a:extLst>
              <a:ext uri="{FF2B5EF4-FFF2-40B4-BE49-F238E27FC236}">
                <a16:creationId xmlns:a16="http://schemas.microsoft.com/office/drawing/2014/main" id="{4046A06A-C3E3-43EE-A051-E9237EE90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39F37A-8224-4F47-83F9-F5797CBB46B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801300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500AAE-889F-46F0-8D4F-042A99DC13D6}"/>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3" name="Footer Placeholder 2">
            <a:extLst>
              <a:ext uri="{FF2B5EF4-FFF2-40B4-BE49-F238E27FC236}">
                <a16:creationId xmlns:a16="http://schemas.microsoft.com/office/drawing/2014/main" id="{9E321F99-11AE-423A-923B-EC050FA20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ECAC09-A411-4818-9765-BBACF72053C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429658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28D1-EF55-414A-A403-0E95E0E1D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CBB02E-6662-4173-A2E2-02E34002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62CABB-C921-4DA9-9219-5F45C7545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C39378-10A2-47D0-B832-A73BA45105DE}"/>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6" name="Footer Placeholder 5">
            <a:extLst>
              <a:ext uri="{FF2B5EF4-FFF2-40B4-BE49-F238E27FC236}">
                <a16:creationId xmlns:a16="http://schemas.microsoft.com/office/drawing/2014/main" id="{C302A1C2-1086-4A38-A7C0-AD9EBB689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A4F44-DACF-44D7-A84D-B035FDF537BE}"/>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3027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5B8F-9BF9-4379-AEB3-89E642C97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91159E-2F50-4A0F-8BF7-CE26D580FF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F9D6C-A83D-4533-9831-608762B8F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1A46D-3F09-42FE-9A7F-587634AEEDB8}"/>
              </a:ext>
            </a:extLst>
          </p:cNvPr>
          <p:cNvSpPr>
            <a:spLocks noGrp="1"/>
          </p:cNvSpPr>
          <p:nvPr>
            <p:ph type="dt" sz="half" idx="10"/>
          </p:nvPr>
        </p:nvSpPr>
        <p:spPr/>
        <p:txBody>
          <a:bodyPr/>
          <a:lstStyle/>
          <a:p>
            <a:fld id="{ABB542FA-ACF8-44DD-BF99-719C56F3FEF8}" type="datetimeFigureOut">
              <a:rPr lang="en-US" smtClean="0"/>
              <a:t>9/29/2023</a:t>
            </a:fld>
            <a:endParaRPr lang="en-US"/>
          </a:p>
        </p:txBody>
      </p:sp>
      <p:sp>
        <p:nvSpPr>
          <p:cNvPr id="6" name="Footer Placeholder 5">
            <a:extLst>
              <a:ext uri="{FF2B5EF4-FFF2-40B4-BE49-F238E27FC236}">
                <a16:creationId xmlns:a16="http://schemas.microsoft.com/office/drawing/2014/main" id="{B631EEFE-ED37-492E-9B58-D6425892E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F9960-860D-4557-A95E-185A52C08F5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728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9C9EC-4E60-406D-826E-68B17F14EB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A10DD6-D50C-4D4C-9D17-C7DE90A3F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08DE1-2BFD-4E35-A11D-A28E35A415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542FA-ACF8-44DD-BF99-719C56F3FEF8}" type="datetimeFigureOut">
              <a:rPr lang="en-US" smtClean="0"/>
              <a:t>9/29/2023</a:t>
            </a:fld>
            <a:endParaRPr lang="en-US"/>
          </a:p>
        </p:txBody>
      </p:sp>
      <p:sp>
        <p:nvSpPr>
          <p:cNvPr id="5" name="Footer Placeholder 4">
            <a:extLst>
              <a:ext uri="{FF2B5EF4-FFF2-40B4-BE49-F238E27FC236}">
                <a16:creationId xmlns:a16="http://schemas.microsoft.com/office/drawing/2014/main" id="{470DD614-42FA-44AA-9A80-F7921BCD8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9DAC7C-AD3F-423A-AA5F-17AD28B02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D649B-2CD8-4AD7-997D-BD9171FA275E}" type="slidenum">
              <a:rPr lang="en-US" smtClean="0"/>
              <a:t>‹#›</a:t>
            </a:fld>
            <a:endParaRPr lang="en-US"/>
          </a:p>
        </p:txBody>
      </p:sp>
    </p:spTree>
    <p:extLst>
      <p:ext uri="{BB962C8B-B14F-4D97-AF65-F5344CB8AC3E}">
        <p14:creationId xmlns:p14="http://schemas.microsoft.com/office/powerpoint/2010/main" val="3548870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68.jpg"/><Relationship Id="rId7" Type="http://schemas.openxmlformats.org/officeDocument/2006/relationships/image" Target="../media/image77.jpe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g"/><Relationship Id="rId4" Type="http://schemas.openxmlformats.org/officeDocument/2006/relationships/image" Target="../media/image74.jpeg"/></Relationships>
</file>

<file path=ppt/slides/_rels/slide11.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83.jp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jpg"/><Relationship Id="rId5" Type="http://schemas.openxmlformats.org/officeDocument/2006/relationships/image" Target="../media/image81.png"/><Relationship Id="rId4"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0.png"/></Relationships>
</file>

<file path=ppt/slides/_rels/slide13.xml.rels><?xml version="1.0" encoding="UTF-8" standalone="yes"?>
<Relationships xmlns="http://schemas.openxmlformats.org/package/2006/relationships"><Relationship Id="rId8" Type="http://schemas.openxmlformats.org/officeDocument/2006/relationships/image" Target="../media/image91.jpg"/><Relationship Id="rId13" Type="http://schemas.openxmlformats.org/officeDocument/2006/relationships/image" Target="../media/image94.jpg"/><Relationship Id="rId3" Type="http://schemas.openxmlformats.org/officeDocument/2006/relationships/image" Target="../media/image86.png"/><Relationship Id="rId7" Type="http://schemas.openxmlformats.org/officeDocument/2006/relationships/image" Target="../media/image90.jpg"/><Relationship Id="rId12" Type="http://schemas.openxmlformats.org/officeDocument/2006/relationships/image" Target="../media/image93.jp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2.png"/><Relationship Id="rId5" Type="http://schemas.openxmlformats.org/officeDocument/2006/relationships/image" Target="../media/image88.png"/><Relationship Id="rId10" Type="http://schemas.openxmlformats.org/officeDocument/2006/relationships/image" Target="../media/image10.jpg"/><Relationship Id="rId4" Type="http://schemas.openxmlformats.org/officeDocument/2006/relationships/image" Target="../media/image87.jpg"/><Relationship Id="rId9" Type="http://schemas.openxmlformats.org/officeDocument/2006/relationships/image" Target="../media/image40.jpg"/><Relationship Id="rId14" Type="http://schemas.openxmlformats.org/officeDocument/2006/relationships/image" Target="../media/image95.png"/></Relationships>
</file>

<file path=ppt/slides/_rels/slide1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18" Type="http://schemas.openxmlformats.org/officeDocument/2006/relationships/image" Target="../media/image111.jpeg"/><Relationship Id="rId3" Type="http://schemas.openxmlformats.org/officeDocument/2006/relationships/image" Target="../media/image96.jpeg"/><Relationship Id="rId21" Type="http://schemas.openxmlformats.org/officeDocument/2006/relationships/image" Target="../media/image114.jpg"/><Relationship Id="rId7" Type="http://schemas.openxmlformats.org/officeDocument/2006/relationships/image" Target="../media/image100.jpg"/><Relationship Id="rId12" Type="http://schemas.openxmlformats.org/officeDocument/2006/relationships/image" Target="../media/image105.png"/><Relationship Id="rId17" Type="http://schemas.openxmlformats.org/officeDocument/2006/relationships/image" Target="../media/image110.png"/><Relationship Id="rId2" Type="http://schemas.openxmlformats.org/officeDocument/2006/relationships/image" Target="../media/image87.jpg"/><Relationship Id="rId16" Type="http://schemas.openxmlformats.org/officeDocument/2006/relationships/image" Target="../media/image109.jpg"/><Relationship Id="rId20" Type="http://schemas.openxmlformats.org/officeDocument/2006/relationships/image" Target="../media/image113.jp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jpg"/><Relationship Id="rId5" Type="http://schemas.openxmlformats.org/officeDocument/2006/relationships/image" Target="../media/image98.png"/><Relationship Id="rId15" Type="http://schemas.openxmlformats.org/officeDocument/2006/relationships/image" Target="../media/image108.jpg"/><Relationship Id="rId10" Type="http://schemas.openxmlformats.org/officeDocument/2006/relationships/image" Target="../media/image103.jpg"/><Relationship Id="rId19" Type="http://schemas.openxmlformats.org/officeDocument/2006/relationships/image" Target="../media/image112.png"/><Relationship Id="rId4" Type="http://schemas.openxmlformats.org/officeDocument/2006/relationships/image" Target="../media/image97.png"/><Relationship Id="rId9" Type="http://schemas.openxmlformats.org/officeDocument/2006/relationships/image" Target="../media/image102.jpg"/><Relationship Id="rId14" Type="http://schemas.openxmlformats.org/officeDocument/2006/relationships/image" Target="../media/image107.jpeg"/></Relationships>
</file>

<file path=ppt/slides/_rels/slide15.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jpg"/><Relationship Id="rId3" Type="http://schemas.openxmlformats.org/officeDocument/2006/relationships/image" Target="../media/image116.jp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image" Target="../media/image115.jpg"/><Relationship Id="rId16"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12.png"/><Relationship Id="rId11" Type="http://schemas.openxmlformats.org/officeDocument/2006/relationships/image" Target="../media/image121.jpg"/><Relationship Id="rId5" Type="http://schemas.openxmlformats.org/officeDocument/2006/relationships/image" Target="../media/image111.jpeg"/><Relationship Id="rId15" Type="http://schemas.openxmlformats.org/officeDocument/2006/relationships/image" Target="../media/image125.jpg"/><Relationship Id="rId10" Type="http://schemas.openxmlformats.org/officeDocument/2006/relationships/image" Target="../media/image120.jpg"/><Relationship Id="rId4" Type="http://schemas.openxmlformats.org/officeDocument/2006/relationships/image" Target="../media/image108.jpg"/><Relationship Id="rId9" Type="http://schemas.openxmlformats.org/officeDocument/2006/relationships/image" Target="../media/image119.jpg"/><Relationship Id="rId14" Type="http://schemas.openxmlformats.org/officeDocument/2006/relationships/image" Target="../media/image124.jpg"/></Relationships>
</file>

<file path=ppt/slides/_rels/slide16.xml.rels><?xml version="1.0" encoding="UTF-8" standalone="yes"?>
<Relationships xmlns="http://schemas.openxmlformats.org/package/2006/relationships"><Relationship Id="rId8" Type="http://schemas.openxmlformats.org/officeDocument/2006/relationships/image" Target="../media/image130.jpg"/><Relationship Id="rId13" Type="http://schemas.openxmlformats.org/officeDocument/2006/relationships/image" Target="../media/image135.jpg"/><Relationship Id="rId3" Type="http://schemas.openxmlformats.org/officeDocument/2006/relationships/image" Target="../media/image118.png"/><Relationship Id="rId7" Type="http://schemas.openxmlformats.org/officeDocument/2006/relationships/image" Target="../media/image129.png"/><Relationship Id="rId12" Type="http://schemas.openxmlformats.org/officeDocument/2006/relationships/image" Target="../media/image134.jpg"/><Relationship Id="rId2" Type="http://schemas.openxmlformats.org/officeDocument/2006/relationships/image" Target="../media/image116.jpg"/><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133.jpg"/><Relationship Id="rId5" Type="http://schemas.openxmlformats.org/officeDocument/2006/relationships/image" Target="../media/image122.png"/><Relationship Id="rId15" Type="http://schemas.openxmlformats.org/officeDocument/2006/relationships/image" Target="../media/image136.jpg"/><Relationship Id="rId10" Type="http://schemas.openxmlformats.org/officeDocument/2006/relationships/image" Target="../media/image132.jpg"/><Relationship Id="rId4" Type="http://schemas.openxmlformats.org/officeDocument/2006/relationships/image" Target="../media/image127.png"/><Relationship Id="rId9" Type="http://schemas.openxmlformats.org/officeDocument/2006/relationships/image" Target="../media/image131.jpg"/><Relationship Id="rId14" Type="http://schemas.openxmlformats.org/officeDocument/2006/relationships/image" Target="../media/image87.jpg"/></Relationships>
</file>

<file path=ppt/slides/_rels/slide1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7.png"/><Relationship Id="rId7" Type="http://schemas.openxmlformats.org/officeDocument/2006/relationships/image" Target="../media/image139.jpg"/><Relationship Id="rId2" Type="http://schemas.openxmlformats.org/officeDocument/2006/relationships/image" Target="../media/image125.jpg"/><Relationship Id="rId1" Type="http://schemas.openxmlformats.org/officeDocument/2006/relationships/slideLayout" Target="../slideLayouts/slideLayout2.xml"/><Relationship Id="rId6" Type="http://schemas.openxmlformats.org/officeDocument/2006/relationships/image" Target="../media/image124.jpg"/><Relationship Id="rId11" Type="http://schemas.openxmlformats.org/officeDocument/2006/relationships/image" Target="../media/image10.jpg"/><Relationship Id="rId5" Type="http://schemas.openxmlformats.org/officeDocument/2006/relationships/image" Target="../media/image138.png"/><Relationship Id="rId10" Type="http://schemas.openxmlformats.org/officeDocument/2006/relationships/image" Target="../media/image142.png"/><Relationship Id="rId4" Type="http://schemas.openxmlformats.org/officeDocument/2006/relationships/hyperlink" Target="https://ics2wsa.ic3.com/commerce/1.x/transactionProcessor/CyberSourceTransaction_1.207.wsdl" TargetMode="External"/><Relationship Id="rId9" Type="http://schemas.openxmlformats.org/officeDocument/2006/relationships/image" Target="../media/image141.png"/></Relationships>
</file>

<file path=ppt/slides/_rels/slide18.xml.rels><?xml version="1.0" encoding="UTF-8" standalone="yes"?>
<Relationships xmlns="http://schemas.openxmlformats.org/package/2006/relationships"><Relationship Id="rId8" Type="http://schemas.openxmlformats.org/officeDocument/2006/relationships/image" Target="../media/image74.jpeg"/><Relationship Id="rId13" Type="http://schemas.openxmlformats.org/officeDocument/2006/relationships/image" Target="../media/image152.jpg"/><Relationship Id="rId18" Type="http://schemas.openxmlformats.org/officeDocument/2006/relationships/image" Target="../media/image157.jpg"/><Relationship Id="rId3" Type="http://schemas.openxmlformats.org/officeDocument/2006/relationships/image" Target="../media/image144.png"/><Relationship Id="rId7" Type="http://schemas.openxmlformats.org/officeDocument/2006/relationships/image" Target="../media/image148.jpg"/><Relationship Id="rId12" Type="http://schemas.openxmlformats.org/officeDocument/2006/relationships/image" Target="../media/image151.jpg"/><Relationship Id="rId17" Type="http://schemas.openxmlformats.org/officeDocument/2006/relationships/image" Target="../media/image156.jpg"/><Relationship Id="rId2" Type="http://schemas.openxmlformats.org/officeDocument/2006/relationships/image" Target="../media/image143.jpg"/><Relationship Id="rId16" Type="http://schemas.openxmlformats.org/officeDocument/2006/relationships/image" Target="../media/image155.jp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0.png"/><Relationship Id="rId5" Type="http://schemas.openxmlformats.org/officeDocument/2006/relationships/image" Target="../media/image146.png"/><Relationship Id="rId15" Type="http://schemas.openxmlformats.org/officeDocument/2006/relationships/image" Target="../media/image154.jpg"/><Relationship Id="rId10" Type="http://schemas.openxmlformats.org/officeDocument/2006/relationships/image" Target="../media/image149.png"/><Relationship Id="rId19" Type="http://schemas.openxmlformats.org/officeDocument/2006/relationships/image" Target="../media/image158.jpg"/><Relationship Id="rId4" Type="http://schemas.openxmlformats.org/officeDocument/2006/relationships/image" Target="../media/image145.png"/><Relationship Id="rId9" Type="http://schemas.openxmlformats.org/officeDocument/2006/relationships/image" Target="../media/image76.jpeg"/><Relationship Id="rId14" Type="http://schemas.openxmlformats.org/officeDocument/2006/relationships/image" Target="../media/image153.jpg"/></Relationships>
</file>

<file path=ppt/slides/_rels/slide19.xml.rels><?xml version="1.0" encoding="UTF-8" standalone="yes"?>
<Relationships xmlns="http://schemas.openxmlformats.org/package/2006/relationships"><Relationship Id="rId3" Type="http://schemas.openxmlformats.org/officeDocument/2006/relationships/image" Target="../media/image160.jpg"/><Relationship Id="rId7" Type="http://schemas.openxmlformats.org/officeDocument/2006/relationships/image" Target="../media/image164.png"/><Relationship Id="rId2" Type="http://schemas.openxmlformats.org/officeDocument/2006/relationships/image" Target="../media/image159.jpg"/><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jp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wmf"/></Relationships>
</file>

<file path=ppt/slides/_rels/slide20.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Layout" Target="../slideLayouts/slideLayout2.xml"/><Relationship Id="rId5" Type="http://schemas.openxmlformats.org/officeDocument/2006/relationships/image" Target="../media/image168.jpg"/><Relationship Id="rId4" Type="http://schemas.openxmlformats.org/officeDocument/2006/relationships/image" Target="../media/image167.jpg"/></Relationships>
</file>

<file path=ppt/slides/_rels/slide21.xml.rels><?xml version="1.0" encoding="UTF-8" standalone="yes"?>
<Relationships xmlns="http://schemas.openxmlformats.org/package/2006/relationships"><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73.jpg"/><Relationship Id="rId3" Type="http://schemas.openxmlformats.org/officeDocument/2006/relationships/image" Target="../media/image166.jpg"/><Relationship Id="rId7" Type="http://schemas.openxmlformats.org/officeDocument/2006/relationships/image" Target="../media/image172.jpg"/><Relationship Id="rId2" Type="http://schemas.openxmlformats.org/officeDocument/2006/relationships/image" Target="../media/image165.jpg"/><Relationship Id="rId1" Type="http://schemas.openxmlformats.org/officeDocument/2006/relationships/slideLayout" Target="../slideLayouts/slideLayout2.xml"/><Relationship Id="rId6" Type="http://schemas.openxmlformats.org/officeDocument/2006/relationships/image" Target="../media/image171.jpg"/><Relationship Id="rId5" Type="http://schemas.openxmlformats.org/officeDocument/2006/relationships/image" Target="../media/image170.jpg"/><Relationship Id="rId10" Type="http://schemas.openxmlformats.org/officeDocument/2006/relationships/image" Target="../media/image175.jpg"/><Relationship Id="rId4" Type="http://schemas.openxmlformats.org/officeDocument/2006/relationships/image" Target="../media/image167.jpg"/><Relationship Id="rId9" Type="http://schemas.openxmlformats.org/officeDocument/2006/relationships/image" Target="../media/image174.jpg"/></Relationships>
</file>

<file path=ppt/slides/_rels/slide23.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66.jpg"/><Relationship Id="rId1" Type="http://schemas.openxmlformats.org/officeDocument/2006/relationships/slideLayout" Target="../slideLayouts/slideLayout2.xml"/><Relationship Id="rId4" Type="http://schemas.openxmlformats.org/officeDocument/2006/relationships/image" Target="../media/image175.jpg"/></Relationships>
</file>

<file path=ppt/slides/_rels/slide2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jpg"/><Relationship Id="rId2" Type="http://schemas.openxmlformats.org/officeDocument/2006/relationships/image" Target="../media/image177.jpg"/><Relationship Id="rId1" Type="http://schemas.openxmlformats.org/officeDocument/2006/relationships/slideLayout" Target="../slideLayouts/slideLayout2.xml"/><Relationship Id="rId6" Type="http://schemas.openxmlformats.org/officeDocument/2006/relationships/image" Target="../media/image181.jpg"/><Relationship Id="rId5" Type="http://schemas.openxmlformats.org/officeDocument/2006/relationships/image" Target="../media/image180.jpeg"/><Relationship Id="rId4" Type="http://schemas.openxmlformats.org/officeDocument/2006/relationships/image" Target="../media/image179.jpg"/></Relationships>
</file>

<file path=ppt/slides/_rels/slide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83.png"/><Relationship Id="rId7" Type="http://schemas.openxmlformats.org/officeDocument/2006/relationships/image" Target="../media/image85.png"/><Relationship Id="rId2" Type="http://schemas.openxmlformats.org/officeDocument/2006/relationships/image" Target="../media/image165.jpg"/><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71.jpg"/><Relationship Id="rId4" Type="http://schemas.openxmlformats.org/officeDocument/2006/relationships/image" Target="../media/image158.jpg"/><Relationship Id="rId9" Type="http://schemas.openxmlformats.org/officeDocument/2006/relationships/image" Target="../media/image185.jpg"/></Relationships>
</file>

<file path=ppt/slides/_rels/slide26.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image" Target="../media/image165.jpg"/><Relationship Id="rId1" Type="http://schemas.openxmlformats.org/officeDocument/2006/relationships/slideLayout" Target="../slideLayouts/slideLayout2.xml"/><Relationship Id="rId6" Type="http://schemas.openxmlformats.org/officeDocument/2006/relationships/image" Target="../media/image158.jpg"/><Relationship Id="rId5" Type="http://schemas.openxmlformats.org/officeDocument/2006/relationships/image" Target="../media/image168.jpg"/><Relationship Id="rId4" Type="http://schemas.openxmlformats.org/officeDocument/2006/relationships/image" Target="../media/image167.jpg"/></Relationships>
</file>

<file path=ppt/slides/_rels/slide27.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7.png"/><Relationship Id="rId7" Type="http://schemas.openxmlformats.org/officeDocument/2006/relationships/image" Target="../media/image190.png"/><Relationship Id="rId2" Type="http://schemas.openxmlformats.org/officeDocument/2006/relationships/image" Target="../media/image186.jpeg"/><Relationship Id="rId1" Type="http://schemas.openxmlformats.org/officeDocument/2006/relationships/slideLayout" Target="../slideLayouts/slideLayout2.xml"/><Relationship Id="rId6" Type="http://schemas.openxmlformats.org/officeDocument/2006/relationships/image" Target="../media/image189.jpeg"/><Relationship Id="rId5" Type="http://schemas.openxmlformats.org/officeDocument/2006/relationships/image" Target="../media/image188.png"/><Relationship Id="rId4" Type="http://schemas.openxmlformats.org/officeDocument/2006/relationships/hyperlink" Target="https://theconversation.com/protests-against-un-in-eastern-congo-highlight-peace-missions-crisis-of-legitimacy-187932" TargetMode="External"/><Relationship Id="rId9" Type="http://schemas.openxmlformats.org/officeDocument/2006/relationships/image" Target="../media/image192.png"/></Relationships>
</file>

<file path=ppt/slides/_rels/slide28.xml.rels><?xml version="1.0" encoding="UTF-8" standalone="yes"?>
<Relationships xmlns="http://schemas.openxmlformats.org/package/2006/relationships"><Relationship Id="rId2" Type="http://schemas.openxmlformats.org/officeDocument/2006/relationships/image" Target="../media/image19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jpg"/><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3.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e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10" Type="http://schemas.openxmlformats.org/officeDocument/2006/relationships/image" Target="../media/image15.png"/><Relationship Id="rId4" Type="http://schemas.openxmlformats.org/officeDocument/2006/relationships/image" Target="../media/image9.jpg"/><Relationship Id="rId9" Type="http://schemas.openxmlformats.org/officeDocument/2006/relationships/image" Target="../media/image14.jpg"/></Relationships>
</file>

<file path=ppt/slides/_rels/slide30.xml.rels><?xml version="1.0" encoding="UTF-8" standalone="yes"?>
<Relationships xmlns="http://schemas.openxmlformats.org/package/2006/relationships"><Relationship Id="rId8" Type="http://schemas.openxmlformats.org/officeDocument/2006/relationships/image" Target="../media/image202.jpg"/><Relationship Id="rId3" Type="http://schemas.openxmlformats.org/officeDocument/2006/relationships/image" Target="../media/image198.jpg"/><Relationship Id="rId7" Type="http://schemas.openxmlformats.org/officeDocument/2006/relationships/image" Target="../media/image201.jpg"/><Relationship Id="rId2" Type="http://schemas.openxmlformats.org/officeDocument/2006/relationships/image" Target="../media/image197.jp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200.png"/><Relationship Id="rId4" Type="http://schemas.openxmlformats.org/officeDocument/2006/relationships/image" Target="../media/image199.jpg"/></Relationships>
</file>

<file path=ppt/slides/_rels/slide31.xml.rels><?xml version="1.0" encoding="UTF-8" standalone="yes"?>
<Relationships xmlns="http://schemas.openxmlformats.org/package/2006/relationships"><Relationship Id="rId8" Type="http://schemas.openxmlformats.org/officeDocument/2006/relationships/image" Target="../media/image208.png"/><Relationship Id="rId13" Type="http://schemas.openxmlformats.org/officeDocument/2006/relationships/image" Target="../media/image211.jpg"/><Relationship Id="rId3" Type="http://schemas.openxmlformats.org/officeDocument/2006/relationships/image" Target="../media/image204.jpeg"/><Relationship Id="rId7" Type="http://schemas.openxmlformats.org/officeDocument/2006/relationships/image" Target="../media/image202.jpg"/><Relationship Id="rId12" Type="http://schemas.openxmlformats.org/officeDocument/2006/relationships/image" Target="../media/image210.jpg"/><Relationship Id="rId2" Type="http://schemas.openxmlformats.org/officeDocument/2006/relationships/image" Target="../media/image203.png"/><Relationship Id="rId1" Type="http://schemas.openxmlformats.org/officeDocument/2006/relationships/slideLayout" Target="../slideLayouts/slideLayout2.xml"/><Relationship Id="rId6" Type="http://schemas.openxmlformats.org/officeDocument/2006/relationships/image" Target="../media/image207.jpg"/><Relationship Id="rId11" Type="http://schemas.openxmlformats.org/officeDocument/2006/relationships/image" Target="../media/image209.jpg"/><Relationship Id="rId5" Type="http://schemas.openxmlformats.org/officeDocument/2006/relationships/image" Target="../media/image206.jpg"/><Relationship Id="rId15" Type="http://schemas.openxmlformats.org/officeDocument/2006/relationships/image" Target="../media/image212.jpg"/><Relationship Id="rId10" Type="http://schemas.openxmlformats.org/officeDocument/2006/relationships/image" Target="../media/image123.jpg"/><Relationship Id="rId4" Type="http://schemas.openxmlformats.org/officeDocument/2006/relationships/image" Target="../media/image205.jpeg"/><Relationship Id="rId9" Type="http://schemas.openxmlformats.org/officeDocument/2006/relationships/image" Target="../media/image112.png"/><Relationship Id="rId14" Type="http://schemas.openxmlformats.org/officeDocument/2006/relationships/image" Target="../media/image126.png"/></Relationships>
</file>

<file path=ppt/slides/_rels/slide32.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image" Target="../media/image158.jpg"/><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214.png"/></Relationships>
</file>

<file path=ppt/slides/_rels/slide33.xml.rels><?xml version="1.0" encoding="UTF-8" standalone="yes"?>
<Relationships xmlns="http://schemas.openxmlformats.org/package/2006/relationships"><Relationship Id="rId8" Type="http://schemas.openxmlformats.org/officeDocument/2006/relationships/image" Target="../media/image222.jpeg"/><Relationship Id="rId3" Type="http://schemas.openxmlformats.org/officeDocument/2006/relationships/image" Target="../media/image217.png"/><Relationship Id="rId7" Type="http://schemas.openxmlformats.org/officeDocument/2006/relationships/image" Target="../media/image221.jpe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220.jpg"/><Relationship Id="rId5" Type="http://schemas.openxmlformats.org/officeDocument/2006/relationships/image" Target="../media/image219.png"/><Relationship Id="rId4" Type="http://schemas.openxmlformats.org/officeDocument/2006/relationships/image" Target="../media/image218.png"/></Relationships>
</file>

<file path=ppt/slides/_rels/slide34.xml.rels><?xml version="1.0" encoding="UTF-8" standalone="yes"?>
<Relationships xmlns="http://schemas.openxmlformats.org/package/2006/relationships"><Relationship Id="rId8" Type="http://schemas.openxmlformats.org/officeDocument/2006/relationships/image" Target="../media/image227.jpg"/><Relationship Id="rId13" Type="http://schemas.openxmlformats.org/officeDocument/2006/relationships/image" Target="../media/image231.jpeg"/><Relationship Id="rId18" Type="http://schemas.openxmlformats.org/officeDocument/2006/relationships/image" Target="../media/image236.jpg"/><Relationship Id="rId3" Type="http://schemas.openxmlformats.org/officeDocument/2006/relationships/image" Target="../media/image224.png"/><Relationship Id="rId7" Type="http://schemas.openxmlformats.org/officeDocument/2006/relationships/image" Target="../media/image226.jpg"/><Relationship Id="rId12" Type="http://schemas.openxmlformats.org/officeDocument/2006/relationships/image" Target="../media/image116.jpg"/><Relationship Id="rId17" Type="http://schemas.openxmlformats.org/officeDocument/2006/relationships/image" Target="../media/image235.jpg"/><Relationship Id="rId2" Type="http://schemas.openxmlformats.org/officeDocument/2006/relationships/image" Target="../media/image223.png"/><Relationship Id="rId16" Type="http://schemas.openxmlformats.org/officeDocument/2006/relationships/image" Target="../media/image234.jpg"/><Relationship Id="rId20" Type="http://schemas.openxmlformats.org/officeDocument/2006/relationships/image" Target="../media/image238.jpg"/><Relationship Id="rId1" Type="http://schemas.openxmlformats.org/officeDocument/2006/relationships/slideLayout" Target="../slideLayouts/slideLayout2.xml"/><Relationship Id="rId6" Type="http://schemas.openxmlformats.org/officeDocument/2006/relationships/image" Target="../media/image225.png"/><Relationship Id="rId11" Type="http://schemas.openxmlformats.org/officeDocument/2006/relationships/image" Target="../media/image230.jpg"/><Relationship Id="rId5" Type="http://schemas.openxmlformats.org/officeDocument/2006/relationships/image" Target="../media/image210.jpg"/><Relationship Id="rId15" Type="http://schemas.openxmlformats.org/officeDocument/2006/relationships/image" Target="../media/image233.jpg"/><Relationship Id="rId10" Type="http://schemas.openxmlformats.org/officeDocument/2006/relationships/image" Target="../media/image229.jpeg"/><Relationship Id="rId19" Type="http://schemas.openxmlformats.org/officeDocument/2006/relationships/image" Target="../media/image237.png"/><Relationship Id="rId4" Type="http://schemas.openxmlformats.org/officeDocument/2006/relationships/image" Target="../media/image18.jpg"/><Relationship Id="rId9" Type="http://schemas.openxmlformats.org/officeDocument/2006/relationships/image" Target="../media/image228.jpeg"/><Relationship Id="rId14" Type="http://schemas.openxmlformats.org/officeDocument/2006/relationships/image" Target="../media/image232.jpg"/></Relationships>
</file>

<file path=ppt/slides/_rels/slide35.xml.rels><?xml version="1.0" encoding="UTF-8" standalone="yes"?>
<Relationships xmlns="http://schemas.openxmlformats.org/package/2006/relationships"><Relationship Id="rId8" Type="http://schemas.openxmlformats.org/officeDocument/2006/relationships/image" Target="../media/image239.jpg"/><Relationship Id="rId3" Type="http://schemas.openxmlformats.org/officeDocument/2006/relationships/image" Target="../media/image116.jpg"/><Relationship Id="rId7" Type="http://schemas.openxmlformats.org/officeDocument/2006/relationships/image" Target="../media/image207.jp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36.jpg"/><Relationship Id="rId11" Type="http://schemas.openxmlformats.org/officeDocument/2006/relationships/image" Target="../media/image112.png"/><Relationship Id="rId5" Type="http://schemas.openxmlformats.org/officeDocument/2006/relationships/image" Target="../media/image235.jpg"/><Relationship Id="rId10" Type="http://schemas.openxmlformats.org/officeDocument/2006/relationships/image" Target="../media/image240.jpg"/><Relationship Id="rId4" Type="http://schemas.openxmlformats.org/officeDocument/2006/relationships/image" Target="../media/image232.jpg"/><Relationship Id="rId9" Type="http://schemas.openxmlformats.org/officeDocument/2006/relationships/image" Target="../media/image208.png"/></Relationships>
</file>

<file path=ppt/slides/_rels/slide36.xml.rels><?xml version="1.0" encoding="UTF-8" standalone="yes"?>
<Relationships xmlns="http://schemas.openxmlformats.org/package/2006/relationships"><Relationship Id="rId3" Type="http://schemas.openxmlformats.org/officeDocument/2006/relationships/image" Target="../media/image242.jpg"/><Relationship Id="rId2" Type="http://schemas.openxmlformats.org/officeDocument/2006/relationships/image" Target="../media/image241.jp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xml.rels><?xml version="1.0" encoding="UTF-8" standalone="yes"?>
<Relationships xmlns="http://schemas.openxmlformats.org/package/2006/relationships"><Relationship Id="rId8" Type="http://schemas.openxmlformats.org/officeDocument/2006/relationships/image" Target="../media/image18.jpg"/><Relationship Id="rId13" Type="http://schemas.openxmlformats.org/officeDocument/2006/relationships/image" Target="../media/image23.png"/><Relationship Id="rId18" Type="http://schemas.openxmlformats.org/officeDocument/2006/relationships/image" Target="../media/image28.jpg"/><Relationship Id="rId3" Type="http://schemas.openxmlformats.org/officeDocument/2006/relationships/image" Target="../media/image12.jpeg"/><Relationship Id="rId7" Type="http://schemas.openxmlformats.org/officeDocument/2006/relationships/image" Target="../media/image17.png"/><Relationship Id="rId12" Type="http://schemas.openxmlformats.org/officeDocument/2006/relationships/image" Target="../media/image22.jpeg"/><Relationship Id="rId17" Type="http://schemas.openxmlformats.org/officeDocument/2006/relationships/image" Target="../media/image27.png"/><Relationship Id="rId2" Type="http://schemas.openxmlformats.org/officeDocument/2006/relationships/image" Target="../media/image11.png"/><Relationship Id="rId16" Type="http://schemas.openxmlformats.org/officeDocument/2006/relationships/image" Target="../media/image26.jpg"/><Relationship Id="rId20" Type="http://schemas.openxmlformats.org/officeDocument/2006/relationships/image" Target="../media/image30.jpg"/><Relationship Id="rId1" Type="http://schemas.openxmlformats.org/officeDocument/2006/relationships/slideLayout" Target="../slideLayouts/slideLayout2.xml"/><Relationship Id="rId6" Type="http://schemas.openxmlformats.org/officeDocument/2006/relationships/image" Target="../media/image16.jpg"/><Relationship Id="rId11" Type="http://schemas.openxmlformats.org/officeDocument/2006/relationships/image" Target="../media/image21.jpeg"/><Relationship Id="rId5" Type="http://schemas.openxmlformats.org/officeDocument/2006/relationships/image" Target="../media/image14.jpg"/><Relationship Id="rId15" Type="http://schemas.openxmlformats.org/officeDocument/2006/relationships/image" Target="../media/image25.png"/><Relationship Id="rId10" Type="http://schemas.openxmlformats.org/officeDocument/2006/relationships/image" Target="../media/image20.png"/><Relationship Id="rId19" Type="http://schemas.openxmlformats.org/officeDocument/2006/relationships/image" Target="../media/image29.jpg"/><Relationship Id="rId4" Type="http://schemas.openxmlformats.org/officeDocument/2006/relationships/image" Target="../media/image13.jpg"/><Relationship Id="rId9" Type="http://schemas.openxmlformats.org/officeDocument/2006/relationships/image" Target="../media/image19.jpg"/><Relationship Id="rId14"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2.jpg"/></Relationships>
</file>

<file path=ppt/slides/_rels/slide6.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gif"/><Relationship Id="rId3" Type="http://schemas.openxmlformats.org/officeDocument/2006/relationships/image" Target="../media/image34.jpg"/><Relationship Id="rId7" Type="http://schemas.openxmlformats.org/officeDocument/2006/relationships/hyperlink" Target="https://dl.dell.com/manuals/all-products/esuprt_electronics/esuprt_software/esuprtl_utility/vzncre_deployment%20guide6_en-us.pdf" TargetMode="External"/><Relationship Id="rId12" Type="http://schemas.openxmlformats.org/officeDocument/2006/relationships/image" Target="../media/image42.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jp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45.jpeg"/><Relationship Id="rId10" Type="http://schemas.openxmlformats.org/officeDocument/2006/relationships/image" Target="../media/image40.jpg"/><Relationship Id="rId4" Type="http://schemas.openxmlformats.org/officeDocument/2006/relationships/image" Target="../media/image35.jpg"/><Relationship Id="rId9" Type="http://schemas.openxmlformats.org/officeDocument/2006/relationships/image" Target="../media/image39.jpg"/><Relationship Id="rId14" Type="http://schemas.openxmlformats.org/officeDocument/2006/relationships/image" Target="../media/image44.png"/></Relationships>
</file>

<file path=ppt/slides/_rels/slide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 Id="rId9"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8.jpeg"/><Relationship Id="rId13" Type="http://schemas.openxmlformats.org/officeDocument/2006/relationships/image" Target="../media/image63.jpg"/><Relationship Id="rId3" Type="http://schemas.openxmlformats.org/officeDocument/2006/relationships/image" Target="../media/image54.jpg"/><Relationship Id="rId7" Type="http://schemas.openxmlformats.org/officeDocument/2006/relationships/image" Target="../media/image57.jpeg"/><Relationship Id="rId12" Type="http://schemas.openxmlformats.org/officeDocument/2006/relationships/image" Target="../media/image62.jpg"/><Relationship Id="rId17" Type="http://schemas.openxmlformats.org/officeDocument/2006/relationships/image" Target="../media/image67.jpg"/><Relationship Id="rId2" Type="http://schemas.openxmlformats.org/officeDocument/2006/relationships/image" Target="../media/image44.png"/><Relationship Id="rId16" Type="http://schemas.openxmlformats.org/officeDocument/2006/relationships/image" Target="../media/image66.jpg"/><Relationship Id="rId1" Type="http://schemas.openxmlformats.org/officeDocument/2006/relationships/slideLayout" Target="../slideLayouts/slideLayout2.xml"/><Relationship Id="rId6" Type="http://schemas.openxmlformats.org/officeDocument/2006/relationships/image" Target="../media/image56.jpg"/><Relationship Id="rId11" Type="http://schemas.openxmlformats.org/officeDocument/2006/relationships/image" Target="../media/image61.jpg"/><Relationship Id="rId5" Type="http://schemas.openxmlformats.org/officeDocument/2006/relationships/image" Target="../media/image55.jpg"/><Relationship Id="rId15" Type="http://schemas.openxmlformats.org/officeDocument/2006/relationships/image" Target="../media/image65.jpg"/><Relationship Id="rId10" Type="http://schemas.openxmlformats.org/officeDocument/2006/relationships/image" Target="../media/image60.jpg"/><Relationship Id="rId4" Type="http://schemas.openxmlformats.org/officeDocument/2006/relationships/image" Target="../media/image18.jpg"/><Relationship Id="rId9" Type="http://schemas.openxmlformats.org/officeDocument/2006/relationships/image" Target="../media/image59.jpeg"/><Relationship Id="rId14" Type="http://schemas.openxmlformats.org/officeDocument/2006/relationships/image" Target="../media/image64.jpg"/></Relationships>
</file>

<file path=ppt/slides/_rels/slide9.xml.rels><?xml version="1.0" encoding="UTF-8" standalone="yes"?>
<Relationships xmlns="http://schemas.openxmlformats.org/package/2006/relationships"><Relationship Id="rId8" Type="http://schemas.openxmlformats.org/officeDocument/2006/relationships/image" Target="../media/image73.jpg"/><Relationship Id="rId3" Type="http://schemas.openxmlformats.org/officeDocument/2006/relationships/image" Target="../media/image68.jpg"/><Relationship Id="rId7" Type="http://schemas.openxmlformats.org/officeDocument/2006/relationships/image" Target="../media/image72.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jpg"/><Relationship Id="rId4" Type="http://schemas.openxmlformats.org/officeDocument/2006/relationships/image" Target="../media/image6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TextBox 6"/>
          <p:cNvSpPr txBox="1"/>
          <p:nvPr/>
        </p:nvSpPr>
        <p:spPr>
          <a:xfrm>
            <a:off x="1732115" y="10415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8" name="TextBox 7"/>
          <p:cNvSpPr txBox="1"/>
          <p:nvPr/>
        </p:nvSpPr>
        <p:spPr>
          <a:xfrm>
            <a:off x="6814476" y="910279"/>
            <a:ext cx="4261295" cy="769441"/>
          </a:xfrm>
          <a:prstGeom prst="rect">
            <a:avLst/>
          </a:prstGeom>
          <a:noFill/>
        </p:spPr>
        <p:txBody>
          <a:bodyPr wrap="none" rtlCol="0">
            <a:spAutoFit/>
          </a:bodyPr>
          <a:lstStyle/>
          <a:p>
            <a:r>
              <a:rPr lang="en-US" sz="4400" dirty="0"/>
              <a:t>PENTAGON.EMEA</a:t>
            </a:r>
          </a:p>
        </p:txBody>
      </p:sp>
      <p:pic>
        <p:nvPicPr>
          <p:cNvPr id="9" name="Picture 8">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476" y="987783"/>
            <a:ext cx="655289" cy="655289"/>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3" y="910279"/>
            <a:ext cx="754359" cy="380349"/>
          </a:xfrm>
          <a:prstGeom prst="rect">
            <a:avLst/>
          </a:prstGeom>
        </p:spPr>
      </p:pic>
      <p:cxnSp>
        <p:nvCxnSpPr>
          <p:cNvPr id="21" name="Straight Connector 20"/>
          <p:cNvCxnSpPr/>
          <p:nvPr/>
        </p:nvCxnSpPr>
        <p:spPr>
          <a:xfrm>
            <a:off x="951467" y="1693338"/>
            <a:ext cx="11228524" cy="2177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2" y="1752948"/>
            <a:ext cx="834275" cy="555172"/>
          </a:xfrm>
          <a:prstGeom prst="rect">
            <a:avLst/>
          </a:prstGeom>
        </p:spPr>
      </p:pic>
      <p:sp>
        <p:nvSpPr>
          <p:cNvPr id="93" name="TextBox 92"/>
          <p:cNvSpPr txBox="1"/>
          <p:nvPr/>
        </p:nvSpPr>
        <p:spPr>
          <a:xfrm>
            <a:off x="-11825" y="1815230"/>
            <a:ext cx="652743" cy="369332"/>
          </a:xfrm>
          <a:prstGeom prst="rect">
            <a:avLst/>
          </a:prstGeom>
          <a:noFill/>
        </p:spPr>
        <p:txBody>
          <a:bodyPr wrap="none" rtlCol="0">
            <a:spAutoFit/>
          </a:bodyPr>
          <a:lstStyle/>
          <a:p>
            <a:r>
              <a:rPr lang="en-US" dirty="0"/>
              <a:t>2011</a:t>
            </a:r>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18" y="2417996"/>
            <a:ext cx="834275" cy="555172"/>
          </a:xfrm>
          <a:prstGeom prst="rect">
            <a:avLst/>
          </a:prstGeom>
        </p:spPr>
      </p:pic>
      <p:pic>
        <p:nvPicPr>
          <p:cNvPr id="53" name="Picture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17" y="3074506"/>
            <a:ext cx="834275" cy="555172"/>
          </a:xfrm>
          <a:prstGeom prst="rect">
            <a:avLst/>
          </a:prstGeom>
        </p:spPr>
      </p:pic>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16" y="3731016"/>
            <a:ext cx="834275" cy="555172"/>
          </a:xfrm>
          <a:prstGeom prst="rect">
            <a:avLst/>
          </a:prstGeom>
        </p:spPr>
      </p:pic>
      <p:cxnSp>
        <p:nvCxnSpPr>
          <p:cNvPr id="56" name="Straight Connector 55">
            <a:extLst>
              <a:ext uri="{FF2B5EF4-FFF2-40B4-BE49-F238E27FC236}">
                <a16:creationId xmlns:a16="http://schemas.microsoft.com/office/drawing/2014/main" id="{16FD5A57-7C44-47AA-BCF7-CEE56055FAC1}"/>
              </a:ext>
            </a:extLst>
          </p:cNvPr>
          <p:cNvCxnSpPr/>
          <p:nvPr/>
        </p:nvCxnSpPr>
        <p:spPr>
          <a:xfrm>
            <a:off x="647792" y="2417996"/>
            <a:ext cx="847676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6FD5A57-7C44-47AA-BCF7-CEE56055FAC1}"/>
              </a:ext>
            </a:extLst>
          </p:cNvPr>
          <p:cNvCxnSpPr/>
          <p:nvPr/>
        </p:nvCxnSpPr>
        <p:spPr>
          <a:xfrm flipV="1">
            <a:off x="647792" y="2973168"/>
            <a:ext cx="8476763" cy="26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6FD5A57-7C44-47AA-BCF7-CEE56055FAC1}"/>
              </a:ext>
            </a:extLst>
          </p:cNvPr>
          <p:cNvCxnSpPr/>
          <p:nvPr/>
        </p:nvCxnSpPr>
        <p:spPr>
          <a:xfrm>
            <a:off x="647792" y="3629678"/>
            <a:ext cx="8382873" cy="0"/>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915" y="4387525"/>
            <a:ext cx="834275" cy="555172"/>
          </a:xfrm>
          <a:prstGeom prst="rect">
            <a:avLst/>
          </a:prstGeom>
        </p:spPr>
      </p:pic>
      <p:cxnSp>
        <p:nvCxnSpPr>
          <p:cNvPr id="62" name="Straight Connector 61">
            <a:extLst>
              <a:ext uri="{FF2B5EF4-FFF2-40B4-BE49-F238E27FC236}">
                <a16:creationId xmlns:a16="http://schemas.microsoft.com/office/drawing/2014/main" id="{16FD5A57-7C44-47AA-BCF7-CEE56055FAC1}"/>
              </a:ext>
            </a:extLst>
          </p:cNvPr>
          <p:cNvCxnSpPr/>
          <p:nvPr/>
        </p:nvCxnSpPr>
        <p:spPr>
          <a:xfrm flipV="1">
            <a:off x="647792" y="4286188"/>
            <a:ext cx="8297331" cy="12718"/>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8388" y="2358736"/>
            <a:ext cx="652743" cy="646331"/>
          </a:xfrm>
          <a:prstGeom prst="rect">
            <a:avLst/>
          </a:prstGeom>
        </p:spPr>
        <p:txBody>
          <a:bodyPr wrap="none">
            <a:spAutoFit/>
          </a:bodyPr>
          <a:lstStyle/>
          <a:p>
            <a:r>
              <a:rPr lang="en-US" dirty="0" smtClean="0"/>
              <a:t>2009</a:t>
            </a:r>
          </a:p>
          <a:p>
            <a:r>
              <a:rPr lang="en-US" dirty="0" smtClean="0"/>
              <a:t>2010</a:t>
            </a:r>
            <a:endParaRPr lang="en-US" dirty="0"/>
          </a:p>
        </p:txBody>
      </p:sp>
      <p:sp>
        <p:nvSpPr>
          <p:cNvPr id="28" name="TextBox 27"/>
          <p:cNvSpPr txBox="1"/>
          <p:nvPr/>
        </p:nvSpPr>
        <p:spPr>
          <a:xfrm>
            <a:off x="10338853" y="1715271"/>
            <a:ext cx="733791" cy="369332"/>
          </a:xfrm>
          <a:prstGeom prst="rect">
            <a:avLst/>
          </a:prstGeom>
          <a:noFill/>
        </p:spPr>
        <p:txBody>
          <a:bodyPr wrap="none" rtlCol="0">
            <a:spAutoFit/>
          </a:bodyPr>
          <a:lstStyle/>
          <a:p>
            <a:r>
              <a:rPr lang="en-US" b="1" dirty="0" smtClean="0"/>
              <a:t>COST </a:t>
            </a:r>
            <a:endParaRPr lang="en-US" b="1" dirty="0"/>
          </a:p>
        </p:txBody>
      </p:sp>
      <p:pic>
        <p:nvPicPr>
          <p:cNvPr id="29" name="Picture 2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1072644" y="1860094"/>
            <a:ext cx="418572" cy="219750"/>
          </a:xfrm>
          <a:prstGeom prst="rect">
            <a:avLst/>
          </a:prstGeom>
        </p:spPr>
      </p:pic>
      <p:sp>
        <p:nvSpPr>
          <p:cNvPr id="31" name="TextBox 30"/>
          <p:cNvSpPr txBox="1"/>
          <p:nvPr/>
        </p:nvSpPr>
        <p:spPr>
          <a:xfrm>
            <a:off x="9962716" y="2165819"/>
            <a:ext cx="564578" cy="646331"/>
          </a:xfrm>
          <a:prstGeom prst="rect">
            <a:avLst/>
          </a:prstGeom>
          <a:noFill/>
        </p:spPr>
        <p:txBody>
          <a:bodyPr wrap="none" rtlCol="0">
            <a:spAutoFit/>
          </a:bodyPr>
          <a:lstStyle/>
          <a:p>
            <a:r>
              <a:rPr lang="en-US" dirty="0" smtClean="0"/>
              <a:t>IBM</a:t>
            </a:r>
          </a:p>
          <a:p>
            <a:endParaRPr lang="en-US" dirty="0"/>
          </a:p>
        </p:txBody>
      </p:sp>
      <p:sp>
        <p:nvSpPr>
          <p:cNvPr id="2" name="TextBox 1"/>
          <p:cNvSpPr txBox="1"/>
          <p:nvPr/>
        </p:nvSpPr>
        <p:spPr>
          <a:xfrm>
            <a:off x="1950720" y="1815230"/>
            <a:ext cx="4930965" cy="369332"/>
          </a:xfrm>
          <a:prstGeom prst="rect">
            <a:avLst/>
          </a:prstGeom>
          <a:noFill/>
        </p:spPr>
        <p:txBody>
          <a:bodyPr wrap="none" rtlCol="0">
            <a:spAutoFit/>
          </a:bodyPr>
          <a:lstStyle/>
          <a:p>
            <a:r>
              <a:rPr lang="en-US" dirty="0" smtClean="0"/>
              <a:t>PRESENTATION      FLAGSHIP PRODUCT(cat,slide15)</a:t>
            </a:r>
            <a:endParaRPr lang="en-US"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1685" y="1715682"/>
            <a:ext cx="862717" cy="364162"/>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34085" y="1868082"/>
            <a:ext cx="862717" cy="364162"/>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86485" y="2020482"/>
            <a:ext cx="862717" cy="364162"/>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5110" y="1775458"/>
            <a:ext cx="862717" cy="364162"/>
          </a:xfrm>
          <a:prstGeom prst="rect">
            <a:avLst/>
          </a:prstGeom>
        </p:spPr>
      </p:pic>
      <p:sp>
        <p:nvSpPr>
          <p:cNvPr id="10" name="TextBox 9"/>
          <p:cNvSpPr txBox="1"/>
          <p:nvPr/>
        </p:nvSpPr>
        <p:spPr>
          <a:xfrm>
            <a:off x="8024197" y="2081014"/>
            <a:ext cx="942887" cy="215444"/>
          </a:xfrm>
          <a:prstGeom prst="rect">
            <a:avLst/>
          </a:prstGeom>
          <a:noFill/>
        </p:spPr>
        <p:txBody>
          <a:bodyPr wrap="none" rtlCol="0">
            <a:spAutoFit/>
          </a:bodyPr>
          <a:lstStyle/>
          <a:p>
            <a:r>
              <a:rPr lang="en-US" sz="800" strike="sngStrike" dirty="0" err="1" smtClean="0"/>
              <a:t>Deivlery</a:t>
            </a:r>
            <a:r>
              <a:rPr lang="en-US" sz="800" strike="sngStrike" dirty="0" smtClean="0"/>
              <a:t> of tractor</a:t>
            </a:r>
            <a:endParaRPr lang="en-US" sz="800" strike="sngStrike" dirty="0"/>
          </a:p>
        </p:txBody>
      </p:sp>
      <p:sp>
        <p:nvSpPr>
          <p:cNvPr id="11" name="TextBox 10"/>
          <p:cNvSpPr txBox="1"/>
          <p:nvPr/>
        </p:nvSpPr>
        <p:spPr>
          <a:xfrm>
            <a:off x="1950720" y="2522714"/>
            <a:ext cx="1898661" cy="369332"/>
          </a:xfrm>
          <a:prstGeom prst="rect">
            <a:avLst/>
          </a:prstGeom>
          <a:noFill/>
        </p:spPr>
        <p:txBody>
          <a:bodyPr wrap="none" rtlCol="0">
            <a:spAutoFit/>
          </a:bodyPr>
          <a:lstStyle/>
          <a:p>
            <a:r>
              <a:rPr lang="en-US" dirty="0" smtClean="0"/>
              <a:t>WAR IN YUGLAVIA</a:t>
            </a:r>
            <a:endParaRPr lang="en-US" dirty="0"/>
          </a:p>
        </p:txBody>
      </p:sp>
      <p:sp>
        <p:nvSpPr>
          <p:cNvPr id="12" name="TextBox 11"/>
          <p:cNvSpPr txBox="1"/>
          <p:nvPr/>
        </p:nvSpPr>
        <p:spPr>
          <a:xfrm>
            <a:off x="1950720" y="3112795"/>
            <a:ext cx="1800108" cy="369332"/>
          </a:xfrm>
          <a:prstGeom prst="rect">
            <a:avLst/>
          </a:prstGeom>
          <a:noFill/>
        </p:spPr>
        <p:txBody>
          <a:bodyPr wrap="none" rtlCol="0">
            <a:spAutoFit/>
          </a:bodyPr>
          <a:lstStyle/>
          <a:p>
            <a:r>
              <a:rPr lang="en-US" dirty="0" smtClean="0"/>
              <a:t>UNITED NATIONS</a:t>
            </a:r>
            <a:endParaRPr lang="en-US" dirty="0"/>
          </a:p>
        </p:txBody>
      </p:sp>
    </p:spTree>
    <p:extLst>
      <p:ext uri="{BB962C8B-B14F-4D97-AF65-F5344CB8AC3E}">
        <p14:creationId xmlns:p14="http://schemas.microsoft.com/office/powerpoint/2010/main" val="3071107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2136878" y="1790879"/>
            <a:ext cx="1508691" cy="138545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2286000" y="1961147"/>
            <a:ext cx="601579" cy="529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a:off x="2370221" y="2249905"/>
            <a:ext cx="721895" cy="637673"/>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26632" y="2123573"/>
            <a:ext cx="926432" cy="4451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598821" y="2093130"/>
            <a:ext cx="785793" cy="369332"/>
          </a:xfrm>
          <a:prstGeom prst="rect">
            <a:avLst/>
          </a:prstGeom>
          <a:noFill/>
        </p:spPr>
        <p:txBody>
          <a:bodyPr wrap="none" rtlCol="0">
            <a:spAutoFit/>
          </a:bodyPr>
          <a:lstStyle/>
          <a:p>
            <a:r>
              <a:rPr lang="en-US" dirty="0" smtClean="0"/>
              <a:t>Studio</a:t>
            </a:r>
            <a:endParaRPr lang="en-US" dirty="0"/>
          </a:p>
        </p:txBody>
      </p:sp>
      <p:sp>
        <p:nvSpPr>
          <p:cNvPr id="9" name="TextBox 8"/>
          <p:cNvSpPr txBox="1"/>
          <p:nvPr/>
        </p:nvSpPr>
        <p:spPr>
          <a:xfrm>
            <a:off x="2136878" y="1790879"/>
            <a:ext cx="611065" cy="369332"/>
          </a:xfrm>
          <a:prstGeom prst="rect">
            <a:avLst/>
          </a:prstGeom>
          <a:noFill/>
        </p:spPr>
        <p:txBody>
          <a:bodyPr wrap="none" rtlCol="0">
            <a:spAutoFit/>
          </a:bodyPr>
          <a:lstStyle/>
          <a:p>
            <a:r>
              <a:rPr lang="en-US" b="1" dirty="0" smtClean="0"/>
              <a:t>MLK</a:t>
            </a:r>
            <a:endParaRPr lang="en-US" b="1"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653" y="1735014"/>
            <a:ext cx="833727" cy="833727"/>
          </a:xfrm>
          <a:prstGeom prst="rect">
            <a:avLst/>
          </a:prstGeom>
        </p:spPr>
      </p:pic>
      <p:sp>
        <p:nvSpPr>
          <p:cNvPr id="11" name="Rectangle 10">
            <a:extLst>
              <a:ext uri="{FF2B5EF4-FFF2-40B4-BE49-F238E27FC236}">
                <a16:creationId xmlns:a16="http://schemas.microsoft.com/office/drawing/2014/main" id="{7C83E112-6AB2-497E-9748-BFAC336EAF0C}"/>
              </a:ext>
            </a:extLst>
          </p:cNvPr>
          <p:cNvSpPr/>
          <p:nvPr/>
        </p:nvSpPr>
        <p:spPr>
          <a:xfrm>
            <a:off x="2161281" y="1810398"/>
            <a:ext cx="1737630" cy="139021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196556" y="2688611"/>
            <a:ext cx="652743" cy="369332"/>
          </a:xfrm>
          <a:prstGeom prst="rect">
            <a:avLst/>
          </a:prstGeom>
          <a:noFill/>
        </p:spPr>
        <p:txBody>
          <a:bodyPr wrap="none" rtlCol="0">
            <a:spAutoFit/>
          </a:bodyPr>
          <a:lstStyle/>
          <a:p>
            <a:r>
              <a:rPr lang="en-US" dirty="0" smtClean="0"/>
              <a:t>1996</a:t>
            </a:r>
            <a:endParaRPr lang="en-US" dirty="0"/>
          </a:p>
        </p:txBody>
      </p:sp>
      <p:sp>
        <p:nvSpPr>
          <p:cNvPr id="13" name="Rectangle 12">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4" name="Rectangle 13">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5" name="Rectangle 14">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16" name="TextBox 15"/>
          <p:cNvSpPr txBox="1"/>
          <p:nvPr/>
        </p:nvSpPr>
        <p:spPr>
          <a:xfrm>
            <a:off x="2250871" y="1306895"/>
            <a:ext cx="501484" cy="369332"/>
          </a:xfrm>
          <a:prstGeom prst="rect">
            <a:avLst/>
          </a:prstGeom>
          <a:noFill/>
        </p:spPr>
        <p:txBody>
          <a:bodyPr wrap="none" rtlCol="0">
            <a:spAutoFit/>
          </a:bodyPr>
          <a:lstStyle/>
          <a:p>
            <a:r>
              <a:rPr lang="en-US" dirty="0" err="1" smtClean="0"/>
              <a:t>avg</a:t>
            </a:r>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543" y="1818418"/>
            <a:ext cx="1874224" cy="1298074"/>
          </a:xfrm>
          <a:prstGeom prst="rect">
            <a:avLst/>
          </a:prstGeom>
        </p:spPr>
      </p:pic>
      <p:sp>
        <p:nvSpPr>
          <p:cNvPr id="18" name="TextBox 17"/>
          <p:cNvSpPr txBox="1"/>
          <p:nvPr/>
        </p:nvSpPr>
        <p:spPr>
          <a:xfrm>
            <a:off x="2586789" y="1250562"/>
            <a:ext cx="1422890" cy="369332"/>
          </a:xfrm>
          <a:prstGeom prst="rect">
            <a:avLst/>
          </a:prstGeom>
          <a:noFill/>
        </p:spPr>
        <p:txBody>
          <a:bodyPr wrap="none" rtlCol="0">
            <a:spAutoFit/>
          </a:bodyPr>
          <a:lstStyle/>
          <a:p>
            <a:r>
              <a:rPr lang="en-US" dirty="0" smtClean="0"/>
              <a:t>PRNTONG.PX</a:t>
            </a:r>
            <a:endParaRPr lang="en-US" dirty="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86000" y="4547456"/>
            <a:ext cx="2889504" cy="1444752"/>
          </a:xfrm>
          <a:prstGeom prst="rect">
            <a:avLst/>
          </a:prstGeom>
        </p:spPr>
      </p:pic>
      <p:sp>
        <p:nvSpPr>
          <p:cNvPr id="20" name="Rectangle 19"/>
          <p:cNvSpPr/>
          <p:nvPr/>
        </p:nvSpPr>
        <p:spPr>
          <a:xfrm>
            <a:off x="742338" y="3995376"/>
            <a:ext cx="4699556" cy="369332"/>
          </a:xfrm>
          <a:prstGeom prst="rect">
            <a:avLst/>
          </a:prstGeom>
        </p:spPr>
        <p:txBody>
          <a:bodyPr wrap="none">
            <a:spAutoFit/>
          </a:bodyPr>
          <a:lstStyle/>
          <a:p>
            <a:r>
              <a:rPr lang="en-US" dirty="0" err="1"/>
              <a:t>bundeswehr</a:t>
            </a:r>
            <a:r>
              <a:rPr lang="en-US" dirty="0"/>
              <a:t> </a:t>
            </a:r>
            <a:r>
              <a:rPr lang="en-US" dirty="0" err="1"/>
              <a:t>afghanistan</a:t>
            </a:r>
            <a:r>
              <a:rPr lang="en-US" dirty="0"/>
              <a:t> </a:t>
            </a:r>
            <a:r>
              <a:rPr lang="en-US" dirty="0" err="1"/>
              <a:t>einkaufne</a:t>
            </a:r>
            <a:r>
              <a:rPr lang="en-US" dirty="0"/>
              <a:t> </a:t>
            </a:r>
            <a:r>
              <a:rPr lang="en-US" dirty="0" err="1"/>
              <a:t>lebensmittel</a:t>
            </a:r>
            <a:endParaRPr lang="en-US" dirty="0"/>
          </a:p>
        </p:txBody>
      </p:sp>
      <p:sp>
        <p:nvSpPr>
          <p:cNvPr id="21" name="TextBox 20"/>
          <p:cNvSpPr txBox="1"/>
          <p:nvPr/>
        </p:nvSpPr>
        <p:spPr>
          <a:xfrm>
            <a:off x="2586789" y="3729789"/>
            <a:ext cx="4326313" cy="369332"/>
          </a:xfrm>
          <a:prstGeom prst="rect">
            <a:avLst/>
          </a:prstGeom>
          <a:noFill/>
        </p:spPr>
        <p:txBody>
          <a:bodyPr wrap="none" rtlCol="0">
            <a:spAutoFit/>
          </a:bodyPr>
          <a:lstStyle/>
          <a:p>
            <a:r>
              <a:rPr lang="en-US" dirty="0" smtClean="0"/>
              <a:t>Avg.nonPoclieStreetCrimFrigingt.INT i.e. </a:t>
            </a:r>
            <a:r>
              <a:rPr lang="en-US" dirty="0" err="1" smtClean="0"/>
              <a:t>AfD</a:t>
            </a:r>
            <a:endParaRPr lang="en-US" dirty="0"/>
          </a:p>
        </p:txBody>
      </p:sp>
      <p:sp>
        <p:nvSpPr>
          <p:cNvPr id="22" name="TextBox 21"/>
          <p:cNvSpPr txBox="1"/>
          <p:nvPr/>
        </p:nvSpPr>
        <p:spPr>
          <a:xfrm>
            <a:off x="6424863" y="4364708"/>
            <a:ext cx="1706429" cy="369332"/>
          </a:xfrm>
          <a:prstGeom prst="rect">
            <a:avLst/>
          </a:prstGeom>
          <a:noFill/>
        </p:spPr>
        <p:txBody>
          <a:bodyPr wrap="none" rtlCol="0">
            <a:spAutoFit/>
          </a:bodyPr>
          <a:lstStyle/>
          <a:p>
            <a:r>
              <a:rPr lang="en-US" dirty="0" smtClean="0"/>
              <a:t>German </a:t>
            </a:r>
            <a:r>
              <a:rPr lang="en-US" dirty="0" err="1" smtClean="0"/>
              <a:t>miltiayr</a:t>
            </a:r>
            <a:endParaRPr lang="en-US" dirty="0"/>
          </a:p>
        </p:txBody>
      </p:sp>
      <p:sp>
        <p:nvSpPr>
          <p:cNvPr id="23" name="TextBox 22"/>
          <p:cNvSpPr txBox="1"/>
          <p:nvPr/>
        </p:nvSpPr>
        <p:spPr>
          <a:xfrm>
            <a:off x="6557495" y="3057943"/>
            <a:ext cx="720582" cy="369332"/>
          </a:xfrm>
          <a:prstGeom prst="rect">
            <a:avLst/>
          </a:prstGeom>
          <a:noFill/>
        </p:spPr>
        <p:txBody>
          <a:bodyPr wrap="none" rtlCol="0">
            <a:spAutoFit/>
          </a:bodyPr>
          <a:lstStyle/>
          <a:p>
            <a:r>
              <a:rPr lang="en-US" strike="sngStrike" dirty="0" smtClean="0"/>
              <a:t>gangs</a:t>
            </a:r>
            <a:endParaRPr lang="en-US" strike="sngStrike" dirty="0"/>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7495" y="4884476"/>
            <a:ext cx="980824" cy="652694"/>
          </a:xfrm>
          <a:prstGeom prst="rect">
            <a:avLst/>
          </a:prstGeom>
        </p:spPr>
      </p:pic>
      <p:pic>
        <p:nvPicPr>
          <p:cNvPr id="25" name="Picture 2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538319" y="4734040"/>
            <a:ext cx="1492398" cy="1100835"/>
          </a:xfrm>
          <a:prstGeom prst="rect">
            <a:avLst/>
          </a:prstGeom>
        </p:spPr>
      </p:pic>
      <p:sp>
        <p:nvSpPr>
          <p:cNvPr id="26" name="Rectangle 25"/>
          <p:cNvSpPr/>
          <p:nvPr/>
        </p:nvSpPr>
        <p:spPr>
          <a:xfrm>
            <a:off x="7800082" y="3738161"/>
            <a:ext cx="3137013" cy="369332"/>
          </a:xfrm>
          <a:prstGeom prst="rect">
            <a:avLst/>
          </a:prstGeom>
        </p:spPr>
        <p:txBody>
          <a:bodyPr wrap="none">
            <a:spAutoFit/>
          </a:bodyPr>
          <a:lstStyle/>
          <a:p>
            <a:r>
              <a:rPr lang="en-US" dirty="0" err="1"/>
              <a:t>bundeswher</a:t>
            </a:r>
            <a:r>
              <a:rPr lang="en-US" dirty="0"/>
              <a:t> </a:t>
            </a:r>
            <a:r>
              <a:rPr lang="en-US" dirty="0" err="1"/>
              <a:t>employe</a:t>
            </a:r>
            <a:r>
              <a:rPr lang="en-US" dirty="0"/>
              <a:t> shopping</a:t>
            </a:r>
          </a:p>
        </p:txBody>
      </p:sp>
      <p:sp>
        <p:nvSpPr>
          <p:cNvPr id="27" name="Rectangle 26"/>
          <p:cNvSpPr/>
          <p:nvPr/>
        </p:nvSpPr>
        <p:spPr>
          <a:xfrm>
            <a:off x="7538319" y="2277796"/>
            <a:ext cx="3566828" cy="145199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CERTIFEID</a:t>
            </a:r>
            <a:endParaRPr lang="en-US" dirty="0"/>
          </a:p>
        </p:txBody>
      </p:sp>
      <p:pic>
        <p:nvPicPr>
          <p:cNvPr id="28" name="Picture 2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913031" y="4959604"/>
            <a:ext cx="903333" cy="649705"/>
          </a:xfrm>
          <a:prstGeom prst="rect">
            <a:avLst/>
          </a:prstGeom>
        </p:spPr>
      </p:pic>
      <p:sp>
        <p:nvSpPr>
          <p:cNvPr id="29" name="Rectangle 28"/>
          <p:cNvSpPr/>
          <p:nvPr/>
        </p:nvSpPr>
        <p:spPr>
          <a:xfrm>
            <a:off x="7628021" y="3325438"/>
            <a:ext cx="3416968" cy="41272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CHECKPITN CHARLIE</a:t>
            </a:r>
            <a:endParaRPr lang="en-US" dirty="0"/>
          </a:p>
        </p:txBody>
      </p:sp>
      <p:sp>
        <p:nvSpPr>
          <p:cNvPr id="30" name="TextBox 29"/>
          <p:cNvSpPr txBox="1"/>
          <p:nvPr/>
        </p:nvSpPr>
        <p:spPr>
          <a:xfrm flipH="1">
            <a:off x="8502707" y="2513699"/>
            <a:ext cx="2542282" cy="369332"/>
          </a:xfrm>
          <a:prstGeom prst="rect">
            <a:avLst/>
          </a:prstGeom>
          <a:noFill/>
        </p:spPr>
        <p:txBody>
          <a:bodyPr wrap="square" rtlCol="0">
            <a:spAutoFit/>
          </a:bodyPr>
          <a:lstStyle/>
          <a:p>
            <a:r>
              <a:rPr lang="en-US" dirty="0" smtClean="0"/>
              <a:t>“PURCASHER””</a:t>
            </a:r>
            <a:endParaRPr lang="en-US" dirty="0"/>
          </a:p>
        </p:txBody>
      </p:sp>
      <p:sp>
        <p:nvSpPr>
          <p:cNvPr id="31" name="Oval 30"/>
          <p:cNvSpPr/>
          <p:nvPr/>
        </p:nvSpPr>
        <p:spPr>
          <a:xfrm>
            <a:off x="7387389" y="1818418"/>
            <a:ext cx="1215190" cy="12395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41</a:t>
            </a:r>
            <a:endParaRPr lang="en-US" dirty="0"/>
          </a:p>
        </p:txBody>
      </p:sp>
      <p:sp>
        <p:nvSpPr>
          <p:cNvPr id="32" name="TextBox 31"/>
          <p:cNvSpPr txBox="1"/>
          <p:nvPr/>
        </p:nvSpPr>
        <p:spPr>
          <a:xfrm>
            <a:off x="10011541" y="4296157"/>
            <a:ext cx="2149243" cy="646331"/>
          </a:xfrm>
          <a:prstGeom prst="rect">
            <a:avLst/>
          </a:prstGeom>
          <a:noFill/>
        </p:spPr>
        <p:txBody>
          <a:bodyPr wrap="none" rtlCol="0">
            <a:spAutoFit/>
          </a:bodyPr>
          <a:lstStyle/>
          <a:p>
            <a:r>
              <a:rPr lang="en-US" dirty="0" smtClean="0"/>
              <a:t>§123 </a:t>
            </a:r>
            <a:r>
              <a:rPr lang="en-US" dirty="0" err="1" smtClean="0"/>
              <a:t>Hasfrinedburch</a:t>
            </a:r>
            <a:endParaRPr lang="en-US" dirty="0" smtClean="0"/>
          </a:p>
          <a:p>
            <a:r>
              <a:rPr lang="en-US" sz="800" strike="sngStrike" dirty="0" smtClean="0"/>
              <a:t>Breaking</a:t>
            </a:r>
            <a:r>
              <a:rPr lang="en-US" dirty="0" smtClean="0"/>
              <a:t> and </a:t>
            </a:r>
            <a:r>
              <a:rPr lang="en-US" dirty="0" err="1" smtClean="0"/>
              <a:t>engeriing</a:t>
            </a:r>
            <a:endParaRPr lang="en-US" dirty="0"/>
          </a:p>
        </p:txBody>
      </p:sp>
      <p:cxnSp>
        <p:nvCxnSpPr>
          <p:cNvPr id="34" name="Straight Connector 33"/>
          <p:cNvCxnSpPr/>
          <p:nvPr/>
        </p:nvCxnSpPr>
        <p:spPr>
          <a:xfrm flipV="1">
            <a:off x="11086162" y="5210823"/>
            <a:ext cx="837133" cy="398486"/>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83E112-6AB2-497E-9748-BFAC336EAF0C}"/>
              </a:ext>
            </a:extLst>
          </p:cNvPr>
          <p:cNvSpPr/>
          <p:nvPr/>
        </p:nvSpPr>
        <p:spPr>
          <a:xfrm>
            <a:off x="10804357" y="4944212"/>
            <a:ext cx="1118937" cy="89066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45641" y="1206850"/>
            <a:ext cx="8260156" cy="5506771"/>
          </a:xfrm>
          <a:prstGeom prst="rect">
            <a:avLst/>
          </a:prstGeom>
        </p:spPr>
      </p:pic>
      <p:sp>
        <p:nvSpPr>
          <p:cNvPr id="37" name="TextBox 36"/>
          <p:cNvSpPr txBox="1"/>
          <p:nvPr/>
        </p:nvSpPr>
        <p:spPr>
          <a:xfrm>
            <a:off x="571339" y="5210823"/>
            <a:ext cx="3402406" cy="646331"/>
          </a:xfrm>
          <a:prstGeom prst="rect">
            <a:avLst/>
          </a:prstGeom>
          <a:noFill/>
        </p:spPr>
        <p:txBody>
          <a:bodyPr wrap="none" rtlCol="0">
            <a:spAutoFit/>
          </a:bodyPr>
          <a:lstStyle/>
          <a:p>
            <a:r>
              <a:rPr lang="en-US" dirty="0" smtClean="0"/>
              <a:t>PERSON AT WORK PURHCAIN SHIT</a:t>
            </a:r>
          </a:p>
          <a:p>
            <a:r>
              <a:rPr lang="en-US" dirty="0" smtClean="0"/>
              <a:t>PEROOP INTEUPTING</a:t>
            </a:r>
            <a:endParaRPr lang="en-US" dirty="0"/>
          </a:p>
        </p:txBody>
      </p:sp>
    </p:spTree>
    <p:extLst>
      <p:ext uri="{BB962C8B-B14F-4D97-AF65-F5344CB8AC3E}">
        <p14:creationId xmlns:p14="http://schemas.microsoft.com/office/powerpoint/2010/main" val="102000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7" name="TextBox 6"/>
          <p:cNvSpPr txBox="1"/>
          <p:nvPr/>
        </p:nvSpPr>
        <p:spPr>
          <a:xfrm>
            <a:off x="529390" y="1295400"/>
            <a:ext cx="1829860" cy="830997"/>
          </a:xfrm>
          <a:prstGeom prst="rect">
            <a:avLst/>
          </a:prstGeom>
          <a:noFill/>
        </p:spPr>
        <p:txBody>
          <a:bodyPr wrap="none" rtlCol="0">
            <a:spAutoFit/>
          </a:bodyPr>
          <a:lstStyle/>
          <a:p>
            <a:r>
              <a:rPr lang="en-US" sz="4800" b="1" dirty="0" smtClean="0"/>
              <a:t>§PREA</a:t>
            </a:r>
            <a:endParaRPr lang="en-US" sz="4800" b="1" dirty="0"/>
          </a:p>
        </p:txBody>
      </p:sp>
      <p:pic>
        <p:nvPicPr>
          <p:cNvPr id="8" name="Picture 7"/>
          <p:cNvPicPr>
            <a:picLocks noChangeAspect="1"/>
          </p:cNvPicPr>
          <p:nvPr/>
        </p:nvPicPr>
        <p:blipFill>
          <a:blip r:embed="rId2"/>
          <a:stretch>
            <a:fillRect/>
          </a:stretch>
        </p:blipFill>
        <p:spPr>
          <a:xfrm>
            <a:off x="7964905" y="3565619"/>
            <a:ext cx="3669632" cy="276645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704" y="1397000"/>
            <a:ext cx="2327538" cy="1303421"/>
          </a:xfrm>
          <a:prstGeom prst="rect">
            <a:avLst/>
          </a:prstGeom>
        </p:spPr>
      </p:pic>
      <p:sp>
        <p:nvSpPr>
          <p:cNvPr id="10" name="TextBox 9"/>
          <p:cNvSpPr txBox="1"/>
          <p:nvPr/>
        </p:nvSpPr>
        <p:spPr>
          <a:xfrm>
            <a:off x="601639" y="1926342"/>
            <a:ext cx="1673920" cy="400110"/>
          </a:xfrm>
          <a:prstGeom prst="rect">
            <a:avLst/>
          </a:prstGeom>
          <a:noFill/>
        </p:spPr>
        <p:txBody>
          <a:bodyPr wrap="none" rtlCol="0">
            <a:spAutoFit/>
          </a:bodyPr>
          <a:lstStyle/>
          <a:p>
            <a:r>
              <a:rPr lang="en-US" sz="2000" dirty="0" smtClean="0"/>
              <a:t>SQ.PRICE.CELL</a:t>
            </a:r>
            <a:endParaRPr lang="en-US" sz="2000" dirty="0"/>
          </a:p>
        </p:txBody>
      </p:sp>
      <p:sp>
        <p:nvSpPr>
          <p:cNvPr id="11" name="TextBox 10"/>
          <p:cNvSpPr txBox="1"/>
          <p:nvPr/>
        </p:nvSpPr>
        <p:spPr>
          <a:xfrm>
            <a:off x="0" y="1557010"/>
            <a:ext cx="652743" cy="369332"/>
          </a:xfrm>
          <a:prstGeom prst="rect">
            <a:avLst/>
          </a:prstGeom>
          <a:noFill/>
        </p:spPr>
        <p:txBody>
          <a:bodyPr wrap="none" rtlCol="0">
            <a:spAutoFit/>
          </a:bodyPr>
          <a:lstStyle/>
          <a:p>
            <a:r>
              <a:rPr lang="en-US" dirty="0" smtClean="0"/>
              <a:t>2008</a:t>
            </a:r>
            <a:endParaRPr lang="en-US" dirty="0"/>
          </a:p>
        </p:txBody>
      </p:sp>
      <p:pic>
        <p:nvPicPr>
          <p:cNvPr id="12" name="Picture 11"/>
          <p:cNvPicPr>
            <a:picLocks noChangeAspect="1"/>
          </p:cNvPicPr>
          <p:nvPr/>
        </p:nvPicPr>
        <p:blipFill>
          <a:blip r:embed="rId4"/>
          <a:stretch>
            <a:fillRect/>
          </a:stretch>
        </p:blipFill>
        <p:spPr>
          <a:xfrm>
            <a:off x="2275559" y="3123914"/>
            <a:ext cx="5456213" cy="3208160"/>
          </a:xfrm>
          <a:prstGeom prst="rect">
            <a:avLst/>
          </a:prstGeom>
        </p:spPr>
      </p:pic>
      <p:cxnSp>
        <p:nvCxnSpPr>
          <p:cNvPr id="14" name="Straight Arrow Connector 13"/>
          <p:cNvCxnSpPr/>
          <p:nvPr/>
        </p:nvCxnSpPr>
        <p:spPr>
          <a:xfrm>
            <a:off x="1756611" y="3308684"/>
            <a:ext cx="1818012" cy="857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loud 14"/>
          <p:cNvSpPr/>
          <p:nvPr/>
        </p:nvSpPr>
        <p:spPr>
          <a:xfrm>
            <a:off x="282132" y="2492753"/>
            <a:ext cx="1508691" cy="138545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31254" y="2663021"/>
            <a:ext cx="601579" cy="529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515475" y="2951779"/>
            <a:ext cx="721895" cy="637673"/>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886" y="2825447"/>
            <a:ext cx="926432" cy="4451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44075" y="2795004"/>
            <a:ext cx="785793" cy="369332"/>
          </a:xfrm>
          <a:prstGeom prst="rect">
            <a:avLst/>
          </a:prstGeom>
          <a:noFill/>
        </p:spPr>
        <p:txBody>
          <a:bodyPr wrap="none" rtlCol="0">
            <a:spAutoFit/>
          </a:bodyPr>
          <a:lstStyle/>
          <a:p>
            <a:r>
              <a:rPr lang="en-US" dirty="0" smtClean="0"/>
              <a:t>Studio</a:t>
            </a:r>
            <a:endParaRPr lang="en-US" dirty="0"/>
          </a:p>
        </p:txBody>
      </p:sp>
      <p:sp>
        <p:nvSpPr>
          <p:cNvPr id="20" name="TextBox 19"/>
          <p:cNvSpPr txBox="1"/>
          <p:nvPr/>
        </p:nvSpPr>
        <p:spPr>
          <a:xfrm>
            <a:off x="282132" y="2492753"/>
            <a:ext cx="611065" cy="369332"/>
          </a:xfrm>
          <a:prstGeom prst="rect">
            <a:avLst/>
          </a:prstGeom>
          <a:noFill/>
        </p:spPr>
        <p:txBody>
          <a:bodyPr wrap="none" rtlCol="0">
            <a:spAutoFit/>
          </a:bodyPr>
          <a:lstStyle/>
          <a:p>
            <a:r>
              <a:rPr lang="en-US" b="1" dirty="0" smtClean="0"/>
              <a:t>MLK</a:t>
            </a:r>
            <a:endParaRPr lang="en-US" b="1" dirty="0"/>
          </a:p>
        </p:txBody>
      </p:sp>
      <p:sp>
        <p:nvSpPr>
          <p:cNvPr id="21" name="Rectangle 20">
            <a:extLst>
              <a:ext uri="{FF2B5EF4-FFF2-40B4-BE49-F238E27FC236}">
                <a16:creationId xmlns:a16="http://schemas.microsoft.com/office/drawing/2014/main" id="{7C83E112-6AB2-497E-9748-BFAC336EAF0C}"/>
              </a:ext>
            </a:extLst>
          </p:cNvPr>
          <p:cNvSpPr/>
          <p:nvPr/>
        </p:nvSpPr>
        <p:spPr>
          <a:xfrm>
            <a:off x="220479" y="2484927"/>
            <a:ext cx="1737630" cy="139021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5"/>
          <a:stretch>
            <a:fillRect/>
          </a:stretch>
        </p:blipFill>
        <p:spPr>
          <a:xfrm>
            <a:off x="5135387" y="1410566"/>
            <a:ext cx="2688789" cy="1289855"/>
          </a:xfrm>
          <a:prstGeom prst="rect">
            <a:avLst/>
          </a:prstGeom>
        </p:spPr>
      </p:pic>
      <p:sp>
        <p:nvSpPr>
          <p:cNvPr id="23" name="TextBox 22"/>
          <p:cNvSpPr txBox="1"/>
          <p:nvPr/>
        </p:nvSpPr>
        <p:spPr>
          <a:xfrm>
            <a:off x="8120400" y="1183417"/>
            <a:ext cx="3472554" cy="923330"/>
          </a:xfrm>
          <a:prstGeom prst="rect">
            <a:avLst/>
          </a:prstGeom>
          <a:noFill/>
        </p:spPr>
        <p:txBody>
          <a:bodyPr wrap="none" rtlCol="0">
            <a:spAutoFit/>
          </a:bodyPr>
          <a:lstStyle/>
          <a:p>
            <a:r>
              <a:rPr lang="en-US" dirty="0" smtClean="0"/>
              <a:t>HOMICE:IS-ABELL:FRANKLINS</a:t>
            </a:r>
          </a:p>
          <a:p>
            <a:r>
              <a:rPr lang="en-US" dirty="0" err="1" smtClean="0"/>
              <a:t>nonPolcieTRX</a:t>
            </a:r>
            <a:r>
              <a:rPr lang="en-US" dirty="0" smtClean="0"/>
              <a:t>(PREA){ATOMCLOICK(</a:t>
            </a:r>
          </a:p>
          <a:p>
            <a:r>
              <a:rPr lang="en-US" dirty="0"/>
              <a:t>	</a:t>
            </a:r>
            <a:r>
              <a:rPr lang="en-US" dirty="0" smtClean="0"/>
              <a:t>CPVA.§187.PREA)}</a:t>
            </a:r>
            <a:endParaRPr lang="en-US" dirty="0"/>
          </a:p>
        </p:txBody>
      </p:sp>
      <p:sp>
        <p:nvSpPr>
          <p:cNvPr id="24" name="Rectangle 23"/>
          <p:cNvSpPr/>
          <p:nvPr/>
        </p:nvSpPr>
        <p:spPr>
          <a:xfrm>
            <a:off x="5095427" y="2617461"/>
            <a:ext cx="2768707" cy="215444"/>
          </a:xfrm>
          <a:prstGeom prst="rect">
            <a:avLst/>
          </a:prstGeom>
        </p:spPr>
        <p:txBody>
          <a:bodyPr wrap="none">
            <a:spAutoFit/>
          </a:bodyPr>
          <a:lstStyle/>
          <a:p>
            <a:r>
              <a:rPr lang="en-US" sz="800" dirty="0"/>
              <a:t>https://nij.ojp.gov/topics/articles/prison-rape-elimination-act</a:t>
            </a:r>
          </a:p>
        </p:txBody>
      </p:sp>
      <p:sp>
        <p:nvSpPr>
          <p:cNvPr id="25" name="Oval 24"/>
          <p:cNvSpPr/>
          <p:nvPr/>
        </p:nvSpPr>
        <p:spPr>
          <a:xfrm>
            <a:off x="671164" y="4138863"/>
            <a:ext cx="674490" cy="595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26" name="Oval 25"/>
          <p:cNvSpPr/>
          <p:nvPr/>
        </p:nvSpPr>
        <p:spPr>
          <a:xfrm>
            <a:off x="695588" y="4734754"/>
            <a:ext cx="674490" cy="595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p:cNvSpPr/>
          <p:nvPr/>
        </p:nvSpPr>
        <p:spPr>
          <a:xfrm>
            <a:off x="941670" y="4135797"/>
            <a:ext cx="277464" cy="31337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H="1" flipV="1">
            <a:off x="744075" y="4135797"/>
            <a:ext cx="785793" cy="31337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4954" y="2931757"/>
            <a:ext cx="1206174" cy="802654"/>
          </a:xfrm>
          <a:prstGeom prst="rect">
            <a:avLst/>
          </a:prstGeom>
        </p:spPr>
      </p:pic>
      <p:sp>
        <p:nvSpPr>
          <p:cNvPr id="31" name="TextBox 30"/>
          <p:cNvSpPr txBox="1"/>
          <p:nvPr/>
        </p:nvSpPr>
        <p:spPr>
          <a:xfrm>
            <a:off x="8310526" y="2018675"/>
            <a:ext cx="2319866" cy="215444"/>
          </a:xfrm>
          <a:prstGeom prst="rect">
            <a:avLst/>
          </a:prstGeom>
          <a:noFill/>
        </p:spPr>
        <p:txBody>
          <a:bodyPr wrap="none" rtlCol="0">
            <a:spAutoFit/>
          </a:bodyPr>
          <a:lstStyle/>
          <a:p>
            <a:r>
              <a:rPr lang="en-US" sz="800" dirty="0" smtClean="0"/>
              <a:t>VP </a:t>
            </a:r>
            <a:r>
              <a:rPr lang="en-US" sz="800" dirty="0" err="1" smtClean="0"/>
              <a:t>GERMANY.CONTROLLING.</a:t>
            </a:r>
            <a:r>
              <a:rPr lang="en-US" sz="800" strike="sngStrike" dirty="0" err="1" smtClean="0"/>
              <a:t>gohe</a:t>
            </a:r>
            <a:r>
              <a:rPr lang="en-US" sz="800" strike="sngStrike" dirty="0" smtClean="0"/>
              <a:t>(</a:t>
            </a:r>
            <a:r>
              <a:rPr lang="en-US" sz="800" strike="sngStrike" dirty="0" err="1" smtClean="0"/>
              <a:t>douglas</a:t>
            </a:r>
            <a:r>
              <a:rPr lang="en-US" sz="800" strike="sngStrike" dirty="0" smtClean="0"/>
              <a:t>).</a:t>
            </a:r>
            <a:r>
              <a:rPr lang="en-US" sz="800" dirty="0" smtClean="0"/>
              <a:t>EXIT[]</a:t>
            </a:r>
            <a:endParaRPr lang="en-US" sz="800" dirty="0"/>
          </a:p>
        </p:txBody>
      </p:sp>
      <p:sp>
        <p:nvSpPr>
          <p:cNvPr id="33" name="TextBox 32"/>
          <p:cNvSpPr txBox="1"/>
          <p:nvPr/>
        </p:nvSpPr>
        <p:spPr>
          <a:xfrm>
            <a:off x="0" y="1397000"/>
            <a:ext cx="723275" cy="369332"/>
          </a:xfrm>
          <a:prstGeom prst="rect">
            <a:avLst/>
          </a:prstGeom>
          <a:noFill/>
        </p:spPr>
        <p:txBody>
          <a:bodyPr wrap="none" rtlCol="0">
            <a:spAutoFit/>
          </a:bodyPr>
          <a:lstStyle/>
          <a:p>
            <a:r>
              <a:rPr lang="en-US" dirty="0" smtClean="0"/>
              <a:t>2007-</a:t>
            </a:r>
            <a:endParaRPr lang="en-US" dirty="0"/>
          </a:p>
        </p:txBody>
      </p:sp>
      <p:sp>
        <p:nvSpPr>
          <p:cNvPr id="34" name="TextBox 33"/>
          <p:cNvSpPr txBox="1"/>
          <p:nvPr/>
        </p:nvSpPr>
        <p:spPr>
          <a:xfrm>
            <a:off x="502725" y="1331175"/>
            <a:ext cx="707245" cy="215444"/>
          </a:xfrm>
          <a:prstGeom prst="rect">
            <a:avLst/>
          </a:prstGeom>
          <a:noFill/>
        </p:spPr>
        <p:txBody>
          <a:bodyPr wrap="none" rtlCol="0">
            <a:spAutoFit/>
          </a:bodyPr>
          <a:lstStyle/>
          <a:p>
            <a:r>
              <a:rPr lang="en-US" sz="800" strike="sngStrike" dirty="0" smtClean="0"/>
              <a:t> </a:t>
            </a:r>
            <a:r>
              <a:rPr lang="en-US" sz="800" strike="sngStrike" dirty="0" err="1" smtClean="0"/>
              <a:t>ibm.partner</a:t>
            </a:r>
            <a:endParaRPr lang="en-US" sz="800" strike="sngStrike" dirty="0"/>
          </a:p>
        </p:txBody>
      </p:sp>
      <p:sp>
        <p:nvSpPr>
          <p:cNvPr id="35" name="TextBox 34"/>
          <p:cNvSpPr txBox="1"/>
          <p:nvPr/>
        </p:nvSpPr>
        <p:spPr>
          <a:xfrm>
            <a:off x="155788" y="1186145"/>
            <a:ext cx="2211824" cy="369332"/>
          </a:xfrm>
          <a:prstGeom prst="rect">
            <a:avLst/>
          </a:prstGeom>
          <a:noFill/>
        </p:spPr>
        <p:txBody>
          <a:bodyPr wrap="none" rtlCol="0">
            <a:spAutoFit/>
          </a:bodyPr>
          <a:lstStyle/>
          <a:p>
            <a:r>
              <a:rPr lang="en-US" dirty="0" smtClean="0"/>
              <a:t>2005/6</a:t>
            </a:r>
            <a:r>
              <a:rPr lang="en-US" b="1" dirty="0" smtClean="0"/>
              <a:t> IMPORT </a:t>
            </a:r>
            <a:r>
              <a:rPr lang="en-US" sz="800" strike="sngStrike" dirty="0" err="1" smtClean="0"/>
              <a:t>ibm.angela</a:t>
            </a:r>
            <a:endParaRPr lang="en-US" sz="800" strike="sngStrike" dirty="0"/>
          </a:p>
        </p:txBody>
      </p:sp>
      <p:cxnSp>
        <p:nvCxnSpPr>
          <p:cNvPr id="36" name="Straight Arrow Connector 35"/>
          <p:cNvCxnSpPr/>
          <p:nvPr/>
        </p:nvCxnSpPr>
        <p:spPr>
          <a:xfrm>
            <a:off x="2555504" y="2557731"/>
            <a:ext cx="1096100" cy="904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4022" y="2991430"/>
            <a:ext cx="872107" cy="523264"/>
          </a:xfrm>
          <a:prstGeom prst="rect">
            <a:avLst/>
          </a:prstGeom>
        </p:spPr>
      </p:pic>
      <p:cxnSp>
        <p:nvCxnSpPr>
          <p:cNvPr id="39" name="Straight Arrow Connector 38"/>
          <p:cNvCxnSpPr/>
          <p:nvPr/>
        </p:nvCxnSpPr>
        <p:spPr>
          <a:xfrm flipH="1">
            <a:off x="3725606" y="3333084"/>
            <a:ext cx="1278060" cy="82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C83E112-6AB2-497E-9748-BFAC336EAF0C}"/>
              </a:ext>
            </a:extLst>
          </p:cNvPr>
          <p:cNvSpPr/>
          <p:nvPr/>
        </p:nvSpPr>
        <p:spPr>
          <a:xfrm>
            <a:off x="4679291" y="2970568"/>
            <a:ext cx="809111" cy="59505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C83E112-6AB2-497E-9748-BFAC336EAF0C}"/>
              </a:ext>
            </a:extLst>
          </p:cNvPr>
          <p:cNvSpPr/>
          <p:nvPr/>
        </p:nvSpPr>
        <p:spPr>
          <a:xfrm>
            <a:off x="3374330" y="2903989"/>
            <a:ext cx="1304961" cy="78942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4781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7" name="TextBox 6"/>
          <p:cNvSpPr txBox="1"/>
          <p:nvPr/>
        </p:nvSpPr>
        <p:spPr>
          <a:xfrm>
            <a:off x="529390" y="1295400"/>
            <a:ext cx="1428596" cy="830997"/>
          </a:xfrm>
          <a:prstGeom prst="rect">
            <a:avLst/>
          </a:prstGeom>
          <a:noFill/>
        </p:spPr>
        <p:txBody>
          <a:bodyPr wrap="none" rtlCol="0">
            <a:spAutoFit/>
          </a:bodyPr>
          <a:lstStyle/>
          <a:p>
            <a:r>
              <a:rPr lang="en-US" sz="4800" b="1" dirty="0" smtClean="0"/>
              <a:t>§187</a:t>
            </a:r>
            <a:endParaRPr lang="en-US" sz="4800" b="1" dirty="0"/>
          </a:p>
        </p:txBody>
      </p:sp>
      <p:pic>
        <p:nvPicPr>
          <p:cNvPr id="8" name="Picture 7"/>
          <p:cNvPicPr>
            <a:picLocks noChangeAspect="1"/>
          </p:cNvPicPr>
          <p:nvPr/>
        </p:nvPicPr>
        <p:blipFill>
          <a:blip r:embed="rId2"/>
          <a:stretch>
            <a:fillRect/>
          </a:stretch>
        </p:blipFill>
        <p:spPr>
          <a:xfrm>
            <a:off x="7964905" y="3565619"/>
            <a:ext cx="3669632" cy="276645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1704" y="1397000"/>
            <a:ext cx="2327538" cy="1303421"/>
          </a:xfrm>
          <a:prstGeom prst="rect">
            <a:avLst/>
          </a:prstGeom>
        </p:spPr>
      </p:pic>
      <p:sp>
        <p:nvSpPr>
          <p:cNvPr id="10" name="TextBox 9"/>
          <p:cNvSpPr txBox="1"/>
          <p:nvPr/>
        </p:nvSpPr>
        <p:spPr>
          <a:xfrm>
            <a:off x="601639" y="1926342"/>
            <a:ext cx="1673920" cy="400110"/>
          </a:xfrm>
          <a:prstGeom prst="rect">
            <a:avLst/>
          </a:prstGeom>
          <a:noFill/>
        </p:spPr>
        <p:txBody>
          <a:bodyPr wrap="none" rtlCol="0">
            <a:spAutoFit/>
          </a:bodyPr>
          <a:lstStyle/>
          <a:p>
            <a:r>
              <a:rPr lang="en-US" sz="2000" dirty="0" smtClean="0"/>
              <a:t>SQ.PRICE.CELL</a:t>
            </a:r>
            <a:endParaRPr lang="en-US" sz="2000" dirty="0"/>
          </a:p>
        </p:txBody>
      </p:sp>
      <p:sp>
        <p:nvSpPr>
          <p:cNvPr id="11" name="TextBox 10"/>
          <p:cNvSpPr txBox="1"/>
          <p:nvPr/>
        </p:nvSpPr>
        <p:spPr>
          <a:xfrm>
            <a:off x="0" y="1557010"/>
            <a:ext cx="652743" cy="369332"/>
          </a:xfrm>
          <a:prstGeom prst="rect">
            <a:avLst/>
          </a:prstGeom>
          <a:noFill/>
        </p:spPr>
        <p:txBody>
          <a:bodyPr wrap="none" rtlCol="0">
            <a:spAutoFit/>
          </a:bodyPr>
          <a:lstStyle/>
          <a:p>
            <a:r>
              <a:rPr lang="en-US" dirty="0" smtClean="0"/>
              <a:t>2008</a:t>
            </a:r>
            <a:endParaRPr lang="en-US" dirty="0"/>
          </a:p>
        </p:txBody>
      </p:sp>
      <p:pic>
        <p:nvPicPr>
          <p:cNvPr id="12" name="Picture 11"/>
          <p:cNvPicPr>
            <a:picLocks noChangeAspect="1"/>
          </p:cNvPicPr>
          <p:nvPr/>
        </p:nvPicPr>
        <p:blipFill>
          <a:blip r:embed="rId4"/>
          <a:stretch>
            <a:fillRect/>
          </a:stretch>
        </p:blipFill>
        <p:spPr>
          <a:xfrm>
            <a:off x="2191241" y="3256515"/>
            <a:ext cx="5456213" cy="3208160"/>
          </a:xfrm>
          <a:prstGeom prst="rect">
            <a:avLst/>
          </a:prstGeom>
        </p:spPr>
      </p:pic>
      <p:cxnSp>
        <p:nvCxnSpPr>
          <p:cNvPr id="14" name="Straight Arrow Connector 13"/>
          <p:cNvCxnSpPr/>
          <p:nvPr/>
        </p:nvCxnSpPr>
        <p:spPr>
          <a:xfrm>
            <a:off x="1756611" y="3308684"/>
            <a:ext cx="1818012" cy="857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loud 14"/>
          <p:cNvSpPr/>
          <p:nvPr/>
        </p:nvSpPr>
        <p:spPr>
          <a:xfrm>
            <a:off x="282132" y="2492753"/>
            <a:ext cx="1508691" cy="138545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31254" y="2663021"/>
            <a:ext cx="601579" cy="529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a:off x="515475" y="2951779"/>
            <a:ext cx="721895" cy="637673"/>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71886" y="2825447"/>
            <a:ext cx="926432" cy="4451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44075" y="2795004"/>
            <a:ext cx="785793" cy="369332"/>
          </a:xfrm>
          <a:prstGeom prst="rect">
            <a:avLst/>
          </a:prstGeom>
          <a:noFill/>
        </p:spPr>
        <p:txBody>
          <a:bodyPr wrap="none" rtlCol="0">
            <a:spAutoFit/>
          </a:bodyPr>
          <a:lstStyle/>
          <a:p>
            <a:r>
              <a:rPr lang="en-US" dirty="0" smtClean="0"/>
              <a:t>Studio</a:t>
            </a:r>
            <a:endParaRPr lang="en-US" dirty="0"/>
          </a:p>
        </p:txBody>
      </p:sp>
      <p:sp>
        <p:nvSpPr>
          <p:cNvPr id="20" name="TextBox 19"/>
          <p:cNvSpPr txBox="1"/>
          <p:nvPr/>
        </p:nvSpPr>
        <p:spPr>
          <a:xfrm>
            <a:off x="282132" y="2492753"/>
            <a:ext cx="611065" cy="369332"/>
          </a:xfrm>
          <a:prstGeom prst="rect">
            <a:avLst/>
          </a:prstGeom>
          <a:noFill/>
        </p:spPr>
        <p:txBody>
          <a:bodyPr wrap="none" rtlCol="0">
            <a:spAutoFit/>
          </a:bodyPr>
          <a:lstStyle/>
          <a:p>
            <a:r>
              <a:rPr lang="en-US" b="1" dirty="0" smtClean="0"/>
              <a:t>MLK</a:t>
            </a:r>
            <a:endParaRPr lang="en-US" b="1" dirty="0"/>
          </a:p>
        </p:txBody>
      </p:sp>
      <p:sp>
        <p:nvSpPr>
          <p:cNvPr id="21" name="Rectangle 20">
            <a:extLst>
              <a:ext uri="{FF2B5EF4-FFF2-40B4-BE49-F238E27FC236}">
                <a16:creationId xmlns:a16="http://schemas.microsoft.com/office/drawing/2014/main" id="{7C83E112-6AB2-497E-9748-BFAC336EAF0C}"/>
              </a:ext>
            </a:extLst>
          </p:cNvPr>
          <p:cNvSpPr/>
          <p:nvPr/>
        </p:nvSpPr>
        <p:spPr>
          <a:xfrm>
            <a:off x="220479" y="2484927"/>
            <a:ext cx="1737630" cy="139021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120400" y="1183417"/>
            <a:ext cx="3472554" cy="923330"/>
          </a:xfrm>
          <a:prstGeom prst="rect">
            <a:avLst/>
          </a:prstGeom>
          <a:noFill/>
        </p:spPr>
        <p:txBody>
          <a:bodyPr wrap="none" rtlCol="0">
            <a:spAutoFit/>
          </a:bodyPr>
          <a:lstStyle/>
          <a:p>
            <a:r>
              <a:rPr lang="en-US" dirty="0" smtClean="0"/>
              <a:t>HOMICE:IS-ABELL:FRANKLINS</a:t>
            </a:r>
          </a:p>
          <a:p>
            <a:r>
              <a:rPr lang="en-US" dirty="0" err="1" smtClean="0"/>
              <a:t>nonPolcieTRX</a:t>
            </a:r>
            <a:r>
              <a:rPr lang="en-US" dirty="0" smtClean="0"/>
              <a:t>(PREA){ATOMCLOICK(</a:t>
            </a:r>
          </a:p>
          <a:p>
            <a:r>
              <a:rPr lang="en-US" dirty="0"/>
              <a:t>	</a:t>
            </a:r>
            <a:r>
              <a:rPr lang="en-US" dirty="0" smtClean="0"/>
              <a:t>CPVA.§187.PREA)}</a:t>
            </a:r>
            <a:endParaRPr lang="en-US" dirty="0"/>
          </a:p>
        </p:txBody>
      </p:sp>
      <p:sp>
        <p:nvSpPr>
          <p:cNvPr id="24" name="Rectangle 23"/>
          <p:cNvSpPr/>
          <p:nvPr/>
        </p:nvSpPr>
        <p:spPr>
          <a:xfrm>
            <a:off x="5095427" y="2617461"/>
            <a:ext cx="2768707" cy="215444"/>
          </a:xfrm>
          <a:prstGeom prst="rect">
            <a:avLst/>
          </a:prstGeom>
        </p:spPr>
        <p:txBody>
          <a:bodyPr wrap="none">
            <a:spAutoFit/>
          </a:bodyPr>
          <a:lstStyle/>
          <a:p>
            <a:r>
              <a:rPr lang="en-US" sz="800" dirty="0"/>
              <a:t>https://nij.ojp.gov/topics/articles/prison-rape-elimination-act</a:t>
            </a:r>
          </a:p>
        </p:txBody>
      </p:sp>
      <p:sp>
        <p:nvSpPr>
          <p:cNvPr id="25" name="Oval 24"/>
          <p:cNvSpPr/>
          <p:nvPr/>
        </p:nvSpPr>
        <p:spPr>
          <a:xfrm>
            <a:off x="671164" y="4138863"/>
            <a:ext cx="674490" cy="595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26" name="Oval 25"/>
          <p:cNvSpPr/>
          <p:nvPr/>
        </p:nvSpPr>
        <p:spPr>
          <a:xfrm>
            <a:off x="695588" y="4734754"/>
            <a:ext cx="674490" cy="5958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loud 26"/>
          <p:cNvSpPr/>
          <p:nvPr/>
        </p:nvSpPr>
        <p:spPr>
          <a:xfrm>
            <a:off x="941670" y="4135797"/>
            <a:ext cx="277464" cy="31337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H="1" flipV="1">
            <a:off x="744075" y="4135797"/>
            <a:ext cx="785793" cy="313377"/>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4954" y="2931757"/>
            <a:ext cx="1206174" cy="802654"/>
          </a:xfrm>
          <a:prstGeom prst="rect">
            <a:avLst/>
          </a:prstGeom>
        </p:spPr>
      </p:pic>
      <p:sp>
        <p:nvSpPr>
          <p:cNvPr id="31" name="TextBox 30"/>
          <p:cNvSpPr txBox="1"/>
          <p:nvPr/>
        </p:nvSpPr>
        <p:spPr>
          <a:xfrm>
            <a:off x="8310526" y="2018675"/>
            <a:ext cx="2319866" cy="215444"/>
          </a:xfrm>
          <a:prstGeom prst="rect">
            <a:avLst/>
          </a:prstGeom>
          <a:noFill/>
        </p:spPr>
        <p:txBody>
          <a:bodyPr wrap="none" rtlCol="0">
            <a:spAutoFit/>
          </a:bodyPr>
          <a:lstStyle/>
          <a:p>
            <a:r>
              <a:rPr lang="en-US" sz="800" dirty="0" smtClean="0"/>
              <a:t>VP </a:t>
            </a:r>
            <a:r>
              <a:rPr lang="en-US" sz="800" dirty="0" err="1" smtClean="0"/>
              <a:t>GERMANY.CONTROLLING.</a:t>
            </a:r>
            <a:r>
              <a:rPr lang="en-US" sz="800" strike="sngStrike" dirty="0" err="1" smtClean="0"/>
              <a:t>gohe</a:t>
            </a:r>
            <a:r>
              <a:rPr lang="en-US" sz="800" strike="sngStrike" dirty="0" smtClean="0"/>
              <a:t>(</a:t>
            </a:r>
            <a:r>
              <a:rPr lang="en-US" sz="800" strike="sngStrike" dirty="0" err="1" smtClean="0"/>
              <a:t>douglas</a:t>
            </a:r>
            <a:r>
              <a:rPr lang="en-US" sz="800" strike="sngStrike" dirty="0" smtClean="0"/>
              <a:t>).</a:t>
            </a:r>
            <a:r>
              <a:rPr lang="en-US" sz="800" dirty="0" smtClean="0"/>
              <a:t>EXIT[]</a:t>
            </a:r>
            <a:endParaRPr lang="en-US" sz="800" dirty="0"/>
          </a:p>
        </p:txBody>
      </p:sp>
      <p:sp>
        <p:nvSpPr>
          <p:cNvPr id="33" name="TextBox 32"/>
          <p:cNvSpPr txBox="1"/>
          <p:nvPr/>
        </p:nvSpPr>
        <p:spPr>
          <a:xfrm>
            <a:off x="0" y="1397000"/>
            <a:ext cx="723275" cy="369332"/>
          </a:xfrm>
          <a:prstGeom prst="rect">
            <a:avLst/>
          </a:prstGeom>
          <a:noFill/>
        </p:spPr>
        <p:txBody>
          <a:bodyPr wrap="none" rtlCol="0">
            <a:spAutoFit/>
          </a:bodyPr>
          <a:lstStyle/>
          <a:p>
            <a:r>
              <a:rPr lang="en-US" dirty="0" smtClean="0"/>
              <a:t>2007-</a:t>
            </a:r>
            <a:endParaRPr lang="en-US" dirty="0"/>
          </a:p>
        </p:txBody>
      </p:sp>
      <p:sp>
        <p:nvSpPr>
          <p:cNvPr id="34" name="TextBox 33"/>
          <p:cNvSpPr txBox="1"/>
          <p:nvPr/>
        </p:nvSpPr>
        <p:spPr>
          <a:xfrm>
            <a:off x="502725" y="1331175"/>
            <a:ext cx="707245" cy="215444"/>
          </a:xfrm>
          <a:prstGeom prst="rect">
            <a:avLst/>
          </a:prstGeom>
          <a:noFill/>
        </p:spPr>
        <p:txBody>
          <a:bodyPr wrap="none" rtlCol="0">
            <a:spAutoFit/>
          </a:bodyPr>
          <a:lstStyle/>
          <a:p>
            <a:r>
              <a:rPr lang="en-US" sz="800" strike="sngStrike" dirty="0" smtClean="0"/>
              <a:t> </a:t>
            </a:r>
            <a:r>
              <a:rPr lang="en-US" sz="800" strike="sngStrike" dirty="0" err="1" smtClean="0"/>
              <a:t>ibm.partner</a:t>
            </a:r>
            <a:endParaRPr lang="en-US" sz="800" strike="sngStrike" dirty="0"/>
          </a:p>
        </p:txBody>
      </p:sp>
      <p:sp>
        <p:nvSpPr>
          <p:cNvPr id="35" name="TextBox 34"/>
          <p:cNvSpPr txBox="1"/>
          <p:nvPr/>
        </p:nvSpPr>
        <p:spPr>
          <a:xfrm>
            <a:off x="155788" y="1186145"/>
            <a:ext cx="2211824" cy="369332"/>
          </a:xfrm>
          <a:prstGeom prst="rect">
            <a:avLst/>
          </a:prstGeom>
          <a:noFill/>
        </p:spPr>
        <p:txBody>
          <a:bodyPr wrap="none" rtlCol="0">
            <a:spAutoFit/>
          </a:bodyPr>
          <a:lstStyle/>
          <a:p>
            <a:r>
              <a:rPr lang="en-US" dirty="0" smtClean="0"/>
              <a:t>2005/6</a:t>
            </a:r>
            <a:r>
              <a:rPr lang="en-US" b="1" dirty="0" smtClean="0"/>
              <a:t> IMPORT </a:t>
            </a:r>
            <a:r>
              <a:rPr lang="en-US" sz="800" strike="sngStrike" dirty="0" err="1" smtClean="0"/>
              <a:t>ibm.angela</a:t>
            </a:r>
            <a:endParaRPr lang="en-US" sz="800" strike="sngStrike" dirty="0"/>
          </a:p>
        </p:txBody>
      </p:sp>
      <p:cxnSp>
        <p:nvCxnSpPr>
          <p:cNvPr id="36" name="Straight Arrow Connector 35"/>
          <p:cNvCxnSpPr/>
          <p:nvPr/>
        </p:nvCxnSpPr>
        <p:spPr>
          <a:xfrm>
            <a:off x="2555504" y="2557731"/>
            <a:ext cx="1096100" cy="904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4022" y="2991430"/>
            <a:ext cx="872107" cy="523264"/>
          </a:xfrm>
          <a:prstGeom prst="rect">
            <a:avLst/>
          </a:prstGeom>
        </p:spPr>
      </p:pic>
      <p:cxnSp>
        <p:nvCxnSpPr>
          <p:cNvPr id="39" name="Straight Arrow Connector 38"/>
          <p:cNvCxnSpPr/>
          <p:nvPr/>
        </p:nvCxnSpPr>
        <p:spPr>
          <a:xfrm flipH="1">
            <a:off x="3725606" y="3333084"/>
            <a:ext cx="1278060" cy="82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C83E112-6AB2-497E-9748-BFAC336EAF0C}"/>
              </a:ext>
            </a:extLst>
          </p:cNvPr>
          <p:cNvSpPr/>
          <p:nvPr/>
        </p:nvSpPr>
        <p:spPr>
          <a:xfrm>
            <a:off x="4679291" y="2970568"/>
            <a:ext cx="809111" cy="59505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C83E112-6AB2-497E-9748-BFAC336EAF0C}"/>
              </a:ext>
            </a:extLst>
          </p:cNvPr>
          <p:cNvSpPr/>
          <p:nvPr/>
        </p:nvSpPr>
        <p:spPr>
          <a:xfrm>
            <a:off x="3374330" y="2903989"/>
            <a:ext cx="1304961" cy="78942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7"/>
          <a:stretch>
            <a:fillRect/>
          </a:stretch>
        </p:blipFill>
        <p:spPr>
          <a:xfrm>
            <a:off x="4954468" y="1299117"/>
            <a:ext cx="3098108" cy="1318344"/>
          </a:xfrm>
          <a:prstGeom prst="rect">
            <a:avLst/>
          </a:prstGeom>
        </p:spPr>
      </p:pic>
      <p:sp>
        <p:nvSpPr>
          <p:cNvPr id="3" name="TextBox 2"/>
          <p:cNvSpPr txBox="1"/>
          <p:nvPr/>
        </p:nvSpPr>
        <p:spPr>
          <a:xfrm>
            <a:off x="240843" y="6332074"/>
            <a:ext cx="2301849" cy="369332"/>
          </a:xfrm>
          <a:prstGeom prst="rect">
            <a:avLst/>
          </a:prstGeom>
          <a:noFill/>
        </p:spPr>
        <p:txBody>
          <a:bodyPr wrap="none" rtlCol="0">
            <a:spAutoFit/>
          </a:bodyPr>
          <a:lstStyle/>
          <a:p>
            <a:r>
              <a:rPr lang="en-US" dirty="0" smtClean="0"/>
              <a:t>PENTAGON:LARRY: SQ </a:t>
            </a:r>
            <a:endParaRPr lang="en-US" dirty="0"/>
          </a:p>
        </p:txBody>
      </p:sp>
      <p:sp>
        <p:nvSpPr>
          <p:cNvPr id="40" name="Cloud 39"/>
          <p:cNvSpPr/>
          <p:nvPr/>
        </p:nvSpPr>
        <p:spPr>
          <a:xfrm>
            <a:off x="2557120" y="6395310"/>
            <a:ext cx="277464" cy="31337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p:cNvCxnSpPr/>
          <p:nvPr/>
        </p:nvCxnSpPr>
        <p:spPr>
          <a:xfrm flipH="1" flipV="1">
            <a:off x="2359525" y="6395310"/>
            <a:ext cx="785793" cy="313377"/>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03710" y="6287992"/>
            <a:ext cx="599844" cy="369332"/>
          </a:xfrm>
          <a:prstGeom prst="rect">
            <a:avLst/>
          </a:prstGeom>
          <a:noFill/>
        </p:spPr>
        <p:txBody>
          <a:bodyPr wrap="none" rtlCol="0">
            <a:spAutoFit/>
          </a:bodyPr>
          <a:lstStyle/>
          <a:p>
            <a:r>
              <a:rPr lang="en-US" dirty="0" smtClean="0"/>
              <a:t>MLK</a:t>
            </a:r>
            <a:endParaRPr lang="en-US" dirty="0"/>
          </a:p>
        </p:txBody>
      </p:sp>
      <p:sp>
        <p:nvSpPr>
          <p:cNvPr id="28" name="TextBox 27"/>
          <p:cNvSpPr txBox="1"/>
          <p:nvPr/>
        </p:nvSpPr>
        <p:spPr>
          <a:xfrm>
            <a:off x="2478755" y="6406054"/>
            <a:ext cx="767198" cy="369332"/>
          </a:xfrm>
          <a:prstGeom prst="rect">
            <a:avLst/>
          </a:prstGeom>
          <a:noFill/>
        </p:spPr>
        <p:txBody>
          <a:bodyPr wrap="none" rtlCol="0">
            <a:spAutoFit/>
          </a:bodyPr>
          <a:lstStyle/>
          <a:p>
            <a:r>
              <a:rPr lang="en-US" dirty="0" smtClean="0"/>
              <a:t>studio</a:t>
            </a:r>
            <a:endParaRPr lang="en-US" dirty="0"/>
          </a:p>
        </p:txBody>
      </p:sp>
    </p:spTree>
    <p:extLst>
      <p:ext uri="{BB962C8B-B14F-4D97-AF65-F5344CB8AC3E}">
        <p14:creationId xmlns:p14="http://schemas.microsoft.com/office/powerpoint/2010/main" val="1363137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692236" y="3861335"/>
            <a:ext cx="3195384" cy="1784604"/>
          </a:xfrm>
          <a:prstGeom prst="rect">
            <a:avLst/>
          </a:prstGeom>
        </p:spPr>
      </p:pic>
      <p:pic>
        <p:nvPicPr>
          <p:cNvPr id="5" name="Picture 4"/>
          <p:cNvPicPr>
            <a:picLocks noChangeAspect="1"/>
          </p:cNvPicPr>
          <p:nvPr/>
        </p:nvPicPr>
        <p:blipFill>
          <a:blip r:embed="rId3"/>
          <a:stretch>
            <a:fillRect/>
          </a:stretch>
        </p:blipFill>
        <p:spPr>
          <a:xfrm>
            <a:off x="6692236" y="1728389"/>
            <a:ext cx="3091864" cy="1740957"/>
          </a:xfrm>
          <a:prstGeom prst="rect">
            <a:avLst/>
          </a:prstGeom>
        </p:spPr>
      </p:pic>
      <p:sp>
        <p:nvSpPr>
          <p:cNvPr id="6" name="Rectangle 5">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9" name="TextBox 8"/>
          <p:cNvSpPr txBox="1"/>
          <p:nvPr/>
        </p:nvSpPr>
        <p:spPr>
          <a:xfrm>
            <a:off x="481263" y="1623818"/>
            <a:ext cx="4235518" cy="2308324"/>
          </a:xfrm>
          <a:prstGeom prst="rect">
            <a:avLst/>
          </a:prstGeom>
          <a:noFill/>
        </p:spPr>
        <p:txBody>
          <a:bodyPr wrap="none" rtlCol="0">
            <a:spAutoFit/>
          </a:bodyPr>
          <a:lstStyle/>
          <a:p>
            <a:r>
              <a:rPr lang="en-US" dirty="0" smtClean="0"/>
              <a:t>2005-2010</a:t>
            </a:r>
          </a:p>
          <a:p>
            <a:r>
              <a:rPr lang="en-US" dirty="0" smtClean="0"/>
              <a:t>2010-2014</a:t>
            </a:r>
          </a:p>
          <a:p>
            <a:endParaRPr lang="en-US" dirty="0" smtClean="0"/>
          </a:p>
          <a:p>
            <a:r>
              <a:rPr lang="en-US" dirty="0" smtClean="0"/>
              <a:t>2014-2016</a:t>
            </a:r>
          </a:p>
          <a:p>
            <a:endParaRPr lang="en-US" dirty="0" smtClean="0"/>
          </a:p>
          <a:p>
            <a:r>
              <a:rPr lang="en-US" dirty="0" smtClean="0"/>
              <a:t>2016-2019</a:t>
            </a:r>
          </a:p>
          <a:p>
            <a:endParaRPr lang="en-US" dirty="0"/>
          </a:p>
          <a:p>
            <a:r>
              <a:rPr lang="en-US" dirty="0" smtClean="0"/>
              <a:t>000.FORT WORTHT </a:t>
            </a:r>
            <a:r>
              <a:rPr lang="en-US" strike="sngStrike" dirty="0" smtClean="0"/>
              <a:t>jobs/</a:t>
            </a:r>
            <a:r>
              <a:rPr lang="en-US" strike="sngStrike" dirty="0" err="1" smtClean="0"/>
              <a:t>jobs</a:t>
            </a:r>
            <a:r>
              <a:rPr lang="en-US" dirty="0" err="1" smtClean="0"/>
              <a:t>.nonPoliceTRX</a:t>
            </a:r>
            <a:endParaRPr lang="en-US" dirty="0" smtClean="0"/>
          </a:p>
        </p:txBody>
      </p:sp>
      <p:sp>
        <p:nvSpPr>
          <p:cNvPr id="10" name="Rectangle 9"/>
          <p:cNvSpPr/>
          <p:nvPr/>
        </p:nvSpPr>
        <p:spPr>
          <a:xfrm>
            <a:off x="10347158" y="2911642"/>
            <a:ext cx="1844842" cy="37297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JOEB</a:t>
            </a:r>
            <a:endParaRPr lang="en-US" dirty="0"/>
          </a:p>
        </p:txBody>
      </p:sp>
      <p:sp>
        <p:nvSpPr>
          <p:cNvPr id="11" name="TextBox 10"/>
          <p:cNvSpPr txBox="1"/>
          <p:nvPr/>
        </p:nvSpPr>
        <p:spPr>
          <a:xfrm>
            <a:off x="2237874" y="1900989"/>
            <a:ext cx="3637599" cy="369332"/>
          </a:xfrm>
          <a:prstGeom prst="rect">
            <a:avLst/>
          </a:prstGeom>
          <a:noFill/>
        </p:spPr>
        <p:txBody>
          <a:bodyPr wrap="none" rtlCol="0">
            <a:spAutoFit/>
          </a:bodyPr>
          <a:lstStyle/>
          <a:p>
            <a:r>
              <a:rPr lang="en-US" dirty="0" err="1" smtClean="0"/>
              <a:t>nonPoliceTRX.PRESIDNET.AVILABLITY</a:t>
            </a:r>
            <a:endParaRPr lang="en-US" dirty="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9724" y="1844202"/>
            <a:ext cx="438150" cy="43815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1176" y="2378439"/>
            <a:ext cx="438150" cy="438150"/>
          </a:xfrm>
          <a:prstGeom prst="rect">
            <a:avLst/>
          </a:prstGeom>
        </p:spPr>
      </p:pic>
      <p:sp>
        <p:nvSpPr>
          <p:cNvPr id="14" name="Rectangle 13"/>
          <p:cNvSpPr/>
          <p:nvPr/>
        </p:nvSpPr>
        <p:spPr>
          <a:xfrm>
            <a:off x="2284397" y="2327108"/>
            <a:ext cx="3637599" cy="369332"/>
          </a:xfrm>
          <a:prstGeom prst="rect">
            <a:avLst/>
          </a:prstGeom>
        </p:spPr>
        <p:txBody>
          <a:bodyPr wrap="none">
            <a:spAutoFit/>
          </a:bodyPr>
          <a:lstStyle/>
          <a:p>
            <a:r>
              <a:rPr lang="en-US" dirty="0" err="1"/>
              <a:t>nonPoliceTRX.PRESIDNET.AVILABLITY</a:t>
            </a:r>
            <a:endParaRPr lang="en-US" dirty="0"/>
          </a:p>
        </p:txBody>
      </p:sp>
      <p:pic>
        <p:nvPicPr>
          <p:cNvPr id="16" name="Picture 15"/>
          <p:cNvPicPr>
            <a:picLocks noChangeAspect="1"/>
          </p:cNvPicPr>
          <p:nvPr/>
        </p:nvPicPr>
        <p:blipFill>
          <a:blip r:embed="rId5"/>
          <a:stretch>
            <a:fillRect/>
          </a:stretch>
        </p:blipFill>
        <p:spPr>
          <a:xfrm>
            <a:off x="3282738" y="2183119"/>
            <a:ext cx="352082" cy="198465"/>
          </a:xfrm>
          <a:prstGeom prst="rect">
            <a:avLst/>
          </a:prstGeom>
        </p:spPr>
      </p:pic>
      <p:pic>
        <p:nvPicPr>
          <p:cNvPr id="17" name="Picture 16"/>
          <p:cNvPicPr>
            <a:picLocks noChangeAspect="1"/>
          </p:cNvPicPr>
          <p:nvPr/>
        </p:nvPicPr>
        <p:blipFill>
          <a:blip r:embed="rId5"/>
          <a:stretch>
            <a:fillRect/>
          </a:stretch>
        </p:blipFill>
        <p:spPr>
          <a:xfrm>
            <a:off x="3343198" y="2696440"/>
            <a:ext cx="352082" cy="198465"/>
          </a:xfrm>
          <a:prstGeom prst="rect">
            <a:avLst/>
          </a:prstGeom>
        </p:spPr>
      </p:pic>
      <p:sp>
        <p:nvSpPr>
          <p:cNvPr id="18" name="TextBox 17"/>
          <p:cNvSpPr txBox="1"/>
          <p:nvPr/>
        </p:nvSpPr>
        <p:spPr>
          <a:xfrm>
            <a:off x="3343198" y="5636347"/>
            <a:ext cx="1223925" cy="369332"/>
          </a:xfrm>
          <a:prstGeom prst="rect">
            <a:avLst/>
          </a:prstGeom>
          <a:noFill/>
        </p:spPr>
        <p:txBody>
          <a:bodyPr wrap="none" rtlCol="0">
            <a:spAutoFit/>
          </a:bodyPr>
          <a:lstStyle/>
          <a:p>
            <a:r>
              <a:rPr lang="en-US" dirty="0" err="1" smtClean="0"/>
              <a:t>Apple.legal</a:t>
            </a:r>
            <a:endParaRPr lang="en-US" dirty="0"/>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7819" y="5756734"/>
            <a:ext cx="701115" cy="176752"/>
          </a:xfrm>
          <a:prstGeom prst="rect">
            <a:avLst/>
          </a:prstGeom>
        </p:spPr>
      </p:pic>
      <p:cxnSp>
        <p:nvCxnSpPr>
          <p:cNvPr id="21" name="Straight Connector 20"/>
          <p:cNvCxnSpPr>
            <a:stCxn id="18" idx="1"/>
          </p:cNvCxnSpPr>
          <p:nvPr/>
        </p:nvCxnSpPr>
        <p:spPr>
          <a:xfrm>
            <a:off x="3343198" y="5821013"/>
            <a:ext cx="2094826" cy="24097"/>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2325" y="5160616"/>
            <a:ext cx="948286" cy="469684"/>
          </a:xfrm>
          <a:prstGeom prst="rect">
            <a:avLst/>
          </a:prstGeom>
        </p:spPr>
      </p:pic>
      <p:cxnSp>
        <p:nvCxnSpPr>
          <p:cNvPr id="24" name="Straight Connector 23"/>
          <p:cNvCxnSpPr/>
          <p:nvPr/>
        </p:nvCxnSpPr>
        <p:spPr>
          <a:xfrm flipV="1">
            <a:off x="3354813" y="4949632"/>
            <a:ext cx="1457651" cy="890337"/>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C83E112-6AB2-497E-9748-BFAC336EAF0C}"/>
              </a:ext>
            </a:extLst>
          </p:cNvPr>
          <p:cNvSpPr/>
          <p:nvPr/>
        </p:nvSpPr>
        <p:spPr>
          <a:xfrm>
            <a:off x="3442326" y="5160615"/>
            <a:ext cx="1381754" cy="50774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443842" y="5192248"/>
            <a:ext cx="334207" cy="453691"/>
          </a:xfrm>
          <a:prstGeom prst="rect">
            <a:avLst/>
          </a:prstGeom>
        </p:spPr>
      </p:pic>
      <p:cxnSp>
        <p:nvCxnSpPr>
          <p:cNvPr id="28" name="Straight Connector 27"/>
          <p:cNvCxnSpPr>
            <a:stCxn id="25" idx="0"/>
          </p:cNvCxnSpPr>
          <p:nvPr/>
        </p:nvCxnSpPr>
        <p:spPr>
          <a:xfrm>
            <a:off x="4133203" y="5160615"/>
            <a:ext cx="1050209" cy="469685"/>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7C83E112-6AB2-497E-9748-BFAC336EAF0C}"/>
              </a:ext>
            </a:extLst>
          </p:cNvPr>
          <p:cNvSpPr/>
          <p:nvPr/>
        </p:nvSpPr>
        <p:spPr>
          <a:xfrm>
            <a:off x="3448133" y="5162681"/>
            <a:ext cx="2001506" cy="8330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36241" y="5054945"/>
            <a:ext cx="697935" cy="721199"/>
          </a:xfrm>
          <a:prstGeom prst="rect">
            <a:avLst/>
          </a:prstGeom>
        </p:spPr>
      </p:pic>
      <p:sp>
        <p:nvSpPr>
          <p:cNvPr id="35" name="Cube 34"/>
          <p:cNvSpPr/>
          <p:nvPr/>
        </p:nvSpPr>
        <p:spPr>
          <a:xfrm>
            <a:off x="1748895" y="5773408"/>
            <a:ext cx="831553" cy="232271"/>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documents</a:t>
            </a:r>
            <a:endParaRPr lang="en-US" sz="800" dirty="0"/>
          </a:p>
        </p:txBody>
      </p:sp>
      <p:cxnSp>
        <p:nvCxnSpPr>
          <p:cNvPr id="37" name="Straight Connector 36"/>
          <p:cNvCxnSpPr/>
          <p:nvPr/>
        </p:nvCxnSpPr>
        <p:spPr>
          <a:xfrm>
            <a:off x="3436518" y="5035535"/>
            <a:ext cx="2036054" cy="1165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3554904" y="5259849"/>
            <a:ext cx="2037582" cy="745830"/>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2255197" y="2956811"/>
            <a:ext cx="3637599" cy="369332"/>
          </a:xfrm>
          <a:prstGeom prst="rect">
            <a:avLst/>
          </a:prstGeom>
        </p:spPr>
        <p:txBody>
          <a:bodyPr wrap="none">
            <a:spAutoFit/>
          </a:bodyPr>
          <a:lstStyle/>
          <a:p>
            <a:r>
              <a:rPr lang="en-US" dirty="0" err="1"/>
              <a:t>nonPoliceTRX.PRESIDNET.AVILABLITY</a:t>
            </a:r>
            <a:endParaRPr lang="en-US" dirty="0"/>
          </a:p>
        </p:txBody>
      </p:sp>
      <p:pic>
        <p:nvPicPr>
          <p:cNvPr id="41" name="Picture 40"/>
          <p:cNvPicPr>
            <a:picLocks noChangeAspect="1"/>
          </p:cNvPicPr>
          <p:nvPr/>
        </p:nvPicPr>
        <p:blipFill>
          <a:blip r:embed="rId5"/>
          <a:stretch>
            <a:fillRect/>
          </a:stretch>
        </p:blipFill>
        <p:spPr>
          <a:xfrm>
            <a:off x="3282738" y="3257841"/>
            <a:ext cx="352082" cy="198465"/>
          </a:xfrm>
          <a:prstGeom prst="rect">
            <a:avLst/>
          </a:prstGeom>
        </p:spPr>
      </p:pic>
      <p:sp>
        <p:nvSpPr>
          <p:cNvPr id="42" name="Can 41"/>
          <p:cNvSpPr/>
          <p:nvPr/>
        </p:nvSpPr>
        <p:spPr>
          <a:xfrm>
            <a:off x="2675035" y="5259849"/>
            <a:ext cx="702290" cy="117193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2534176" y="5589171"/>
            <a:ext cx="748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Can 44"/>
          <p:cNvSpPr/>
          <p:nvPr/>
        </p:nvSpPr>
        <p:spPr>
          <a:xfrm>
            <a:off x="2650754" y="6453472"/>
            <a:ext cx="702290" cy="38271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2502917" y="6179361"/>
            <a:ext cx="748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502917" y="6644830"/>
            <a:ext cx="74856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Can 47"/>
          <p:cNvSpPr/>
          <p:nvPr/>
        </p:nvSpPr>
        <p:spPr>
          <a:xfrm>
            <a:off x="4532570" y="5815808"/>
            <a:ext cx="365788" cy="554114"/>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an 48"/>
          <p:cNvSpPr/>
          <p:nvPr/>
        </p:nvSpPr>
        <p:spPr>
          <a:xfrm>
            <a:off x="4475413" y="6377548"/>
            <a:ext cx="365788" cy="399732"/>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4390611" y="5630300"/>
            <a:ext cx="577765" cy="114698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163965" y="4465317"/>
            <a:ext cx="589628" cy="589628"/>
          </a:xfrm>
          <a:prstGeom prst="rect">
            <a:avLst/>
          </a:prstGeom>
        </p:spPr>
      </p:pic>
      <p:sp>
        <p:nvSpPr>
          <p:cNvPr id="53" name="Rectangle 52">
            <a:extLst>
              <a:ext uri="{FF2B5EF4-FFF2-40B4-BE49-F238E27FC236}">
                <a16:creationId xmlns:a16="http://schemas.microsoft.com/office/drawing/2014/main" id="{7C83E112-6AB2-497E-9748-BFAC336EAF0C}"/>
              </a:ext>
            </a:extLst>
          </p:cNvPr>
          <p:cNvSpPr/>
          <p:nvPr/>
        </p:nvSpPr>
        <p:spPr>
          <a:xfrm>
            <a:off x="3468263" y="5160614"/>
            <a:ext cx="1989890" cy="161666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3922295" y="4465317"/>
            <a:ext cx="1193212" cy="369332"/>
          </a:xfrm>
          <a:prstGeom prst="rect">
            <a:avLst/>
          </a:prstGeom>
          <a:noFill/>
        </p:spPr>
        <p:txBody>
          <a:bodyPr wrap="none" rtlCol="0">
            <a:spAutoFit/>
          </a:bodyPr>
          <a:lstStyle/>
          <a:p>
            <a:r>
              <a:rPr lang="en-US" strike="sngStrike" dirty="0" err="1" smtClean="0"/>
              <a:t>Infini</a:t>
            </a:r>
            <a:r>
              <a:rPr lang="en-US" strike="sngStrike" dirty="0" smtClean="0"/>
              <a:t> Band</a:t>
            </a:r>
            <a:endParaRPr lang="en-US" strike="sngStrike" dirty="0"/>
          </a:p>
        </p:txBody>
      </p:sp>
      <p:sp>
        <p:nvSpPr>
          <p:cNvPr id="55" name="TextBox 54"/>
          <p:cNvSpPr txBox="1"/>
          <p:nvPr/>
        </p:nvSpPr>
        <p:spPr>
          <a:xfrm>
            <a:off x="3213960" y="4288685"/>
            <a:ext cx="1122423" cy="215444"/>
          </a:xfrm>
          <a:prstGeom prst="rect">
            <a:avLst/>
          </a:prstGeom>
          <a:noFill/>
        </p:spPr>
        <p:txBody>
          <a:bodyPr wrap="none" rtlCol="0">
            <a:spAutoFit/>
          </a:bodyPr>
          <a:lstStyle/>
          <a:p>
            <a:r>
              <a:rPr lang="en-US" sz="800" dirty="0" smtClean="0"/>
              <a:t>G.POLCIE FORT MYERS</a:t>
            </a:r>
            <a:endParaRPr lang="en-US" sz="800" dirty="0"/>
          </a:p>
        </p:txBody>
      </p:sp>
      <p:cxnSp>
        <p:nvCxnSpPr>
          <p:cNvPr id="57" name="Straight Arrow Connector 56"/>
          <p:cNvCxnSpPr/>
          <p:nvPr/>
        </p:nvCxnSpPr>
        <p:spPr>
          <a:xfrm>
            <a:off x="4390611" y="2183119"/>
            <a:ext cx="2407231" cy="8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4543011" y="2335519"/>
            <a:ext cx="2407231" cy="8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695411" y="2487919"/>
            <a:ext cx="2407231" cy="8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4847811" y="2640319"/>
            <a:ext cx="2407231" cy="8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5000211" y="2792719"/>
            <a:ext cx="2407231" cy="8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152611" y="2945119"/>
            <a:ext cx="2407231" cy="8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5305011" y="3097519"/>
            <a:ext cx="2407231" cy="8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457411" y="3249919"/>
            <a:ext cx="2407231" cy="87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4001575" y="2235701"/>
            <a:ext cx="2555640" cy="181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4153975" y="2388101"/>
            <a:ext cx="2555640" cy="181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4306375" y="2540501"/>
            <a:ext cx="2555640" cy="181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458775" y="2692901"/>
            <a:ext cx="2555640" cy="181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4611175" y="2845301"/>
            <a:ext cx="2555640" cy="1811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2" name="Picture 71"/>
          <p:cNvPicPr>
            <a:picLocks noChangeAspect="1"/>
          </p:cNvPicPr>
          <p:nvPr/>
        </p:nvPicPr>
        <p:blipFill>
          <a:blip r:embed="rId11"/>
          <a:stretch>
            <a:fillRect/>
          </a:stretch>
        </p:blipFill>
        <p:spPr>
          <a:xfrm>
            <a:off x="7173958" y="5933486"/>
            <a:ext cx="564381" cy="742607"/>
          </a:xfrm>
          <a:prstGeom prst="rect">
            <a:avLst/>
          </a:prstGeom>
        </p:spPr>
      </p:pic>
      <p:sp>
        <p:nvSpPr>
          <p:cNvPr id="73" name="TextBox 72"/>
          <p:cNvSpPr txBox="1"/>
          <p:nvPr/>
        </p:nvSpPr>
        <p:spPr>
          <a:xfrm>
            <a:off x="7111499" y="5583160"/>
            <a:ext cx="2181879" cy="369332"/>
          </a:xfrm>
          <a:prstGeom prst="rect">
            <a:avLst/>
          </a:prstGeom>
          <a:noFill/>
        </p:spPr>
        <p:txBody>
          <a:bodyPr wrap="none" rtlCol="0">
            <a:spAutoFit/>
          </a:bodyPr>
          <a:lstStyle/>
          <a:p>
            <a:r>
              <a:rPr lang="en-US" dirty="0" err="1" smtClean="0"/>
              <a:t>SQ.</a:t>
            </a:r>
            <a:r>
              <a:rPr lang="en-US" sz="800" strike="sngStrike" dirty="0" err="1" smtClean="0"/>
              <a:t>apple.tango.</a:t>
            </a:r>
            <a:r>
              <a:rPr lang="en-US" dirty="0" err="1" smtClean="0"/>
              <a:t>HOMCE:LUX</a:t>
            </a:r>
            <a:endParaRPr lang="en-US" dirty="0"/>
          </a:p>
        </p:txBody>
      </p:sp>
      <p:cxnSp>
        <p:nvCxnSpPr>
          <p:cNvPr id="75" name="Straight Connector 74"/>
          <p:cNvCxnSpPr/>
          <p:nvPr/>
        </p:nvCxnSpPr>
        <p:spPr>
          <a:xfrm>
            <a:off x="6797842" y="5933486"/>
            <a:ext cx="1203158" cy="742607"/>
          </a:xfrm>
          <a:prstGeom prst="line">
            <a:avLst/>
          </a:prstGeom>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114455" y="6307445"/>
            <a:ext cx="469835" cy="469835"/>
          </a:xfrm>
          <a:prstGeom prst="rect">
            <a:avLst/>
          </a:prstGeom>
        </p:spPr>
      </p:pic>
      <p:pic>
        <p:nvPicPr>
          <p:cNvPr id="78" name="Picture 7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flipH="1">
            <a:off x="8651309" y="6369922"/>
            <a:ext cx="399627" cy="407358"/>
          </a:xfrm>
          <a:prstGeom prst="rect">
            <a:avLst/>
          </a:prstGeom>
        </p:spPr>
      </p:pic>
      <p:sp>
        <p:nvSpPr>
          <p:cNvPr id="80" name="TextBox 79"/>
          <p:cNvSpPr txBox="1"/>
          <p:nvPr/>
        </p:nvSpPr>
        <p:spPr>
          <a:xfrm>
            <a:off x="8054338" y="5972150"/>
            <a:ext cx="1239442" cy="230832"/>
          </a:xfrm>
          <a:prstGeom prst="rect">
            <a:avLst/>
          </a:prstGeom>
          <a:noFill/>
        </p:spPr>
        <p:txBody>
          <a:bodyPr wrap="none" rtlCol="0">
            <a:spAutoFit/>
          </a:bodyPr>
          <a:lstStyle/>
          <a:p>
            <a:r>
              <a:rPr lang="en-US" sz="900" dirty="0" smtClean="0"/>
              <a:t>§</a:t>
            </a:r>
            <a:r>
              <a:rPr lang="en-US" sz="900" dirty="0" err="1" smtClean="0"/>
              <a:t>Bystand</a:t>
            </a:r>
            <a:r>
              <a:rPr lang="en-US" sz="900" dirty="0" smtClean="0"/>
              <a:t>,§</a:t>
            </a:r>
            <a:r>
              <a:rPr lang="en-US" sz="900" dirty="0" err="1" smtClean="0"/>
              <a:t>Accomplise</a:t>
            </a:r>
            <a:endParaRPr lang="en-US" sz="900" dirty="0"/>
          </a:p>
        </p:txBody>
      </p:sp>
      <p:sp>
        <p:nvSpPr>
          <p:cNvPr id="79" name="Rectangle 78">
            <a:extLst>
              <a:ext uri="{FF2B5EF4-FFF2-40B4-BE49-F238E27FC236}">
                <a16:creationId xmlns:a16="http://schemas.microsoft.com/office/drawing/2014/main" id="{7C83E112-6AB2-497E-9748-BFAC336EAF0C}"/>
              </a:ext>
            </a:extLst>
          </p:cNvPr>
          <p:cNvSpPr/>
          <p:nvPr/>
        </p:nvSpPr>
        <p:spPr>
          <a:xfrm>
            <a:off x="7172681" y="5972150"/>
            <a:ext cx="2347332" cy="8051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245376" y="5933082"/>
            <a:ext cx="523093" cy="834974"/>
          </a:xfrm>
          <a:prstGeom prst="rect">
            <a:avLst/>
          </a:prstGeom>
        </p:spPr>
      </p:pic>
      <p:sp>
        <p:nvSpPr>
          <p:cNvPr id="81" name="Rectangle 80"/>
          <p:cNvSpPr/>
          <p:nvPr/>
        </p:nvSpPr>
        <p:spPr>
          <a:xfrm>
            <a:off x="10214811" y="5839969"/>
            <a:ext cx="1977189" cy="4648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HOMCIDE:LUX</a:t>
            </a:r>
            <a:endParaRPr lang="en-US" dirty="0"/>
          </a:p>
        </p:txBody>
      </p:sp>
      <p:cxnSp>
        <p:nvCxnSpPr>
          <p:cNvPr id="83" name="Straight Connector 82"/>
          <p:cNvCxnSpPr/>
          <p:nvPr/>
        </p:nvCxnSpPr>
        <p:spPr>
          <a:xfrm flipV="1">
            <a:off x="8054338" y="6304789"/>
            <a:ext cx="704651" cy="340041"/>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9633468" y="6173030"/>
            <a:ext cx="2489592" cy="369332"/>
          </a:xfrm>
          <a:prstGeom prst="rect">
            <a:avLst/>
          </a:prstGeom>
          <a:noFill/>
        </p:spPr>
        <p:txBody>
          <a:bodyPr wrap="none" rtlCol="0">
            <a:spAutoFit/>
          </a:bodyPr>
          <a:lstStyle/>
          <a:p>
            <a:r>
              <a:rPr lang="en-US" b="1" dirty="0" err="1" smtClean="0"/>
              <a:t>SQ.PENTAONG.LARRY.</a:t>
            </a:r>
            <a:r>
              <a:rPr lang="en-US" sz="800" strike="sngStrike" dirty="0" err="1" smtClean="0"/>
              <a:t>atari</a:t>
            </a:r>
            <a:endParaRPr lang="en-US" sz="800" strike="sngStrike" dirty="0"/>
          </a:p>
        </p:txBody>
      </p:sp>
      <p:sp>
        <p:nvSpPr>
          <p:cNvPr id="85" name="TextBox 84"/>
          <p:cNvSpPr txBox="1"/>
          <p:nvPr/>
        </p:nvSpPr>
        <p:spPr>
          <a:xfrm>
            <a:off x="10063660" y="6350569"/>
            <a:ext cx="2128340" cy="369332"/>
          </a:xfrm>
          <a:prstGeom prst="rect">
            <a:avLst/>
          </a:prstGeom>
          <a:noFill/>
        </p:spPr>
        <p:txBody>
          <a:bodyPr wrap="none" rtlCol="0">
            <a:spAutoFit/>
          </a:bodyPr>
          <a:lstStyle/>
          <a:p>
            <a:r>
              <a:rPr lang="en-US" dirty="0" smtClean="0"/>
              <a:t>V1,v2,nonPoclieWife</a:t>
            </a:r>
            <a:endParaRPr lang="en-US" dirty="0"/>
          </a:p>
        </p:txBody>
      </p:sp>
      <p:sp>
        <p:nvSpPr>
          <p:cNvPr id="86" name="Rectangle 85"/>
          <p:cNvSpPr/>
          <p:nvPr/>
        </p:nvSpPr>
        <p:spPr>
          <a:xfrm>
            <a:off x="10280984" y="6644830"/>
            <a:ext cx="1844842" cy="18732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a:t>
            </a:r>
            <a:endParaRPr lang="en-US" dirty="0"/>
          </a:p>
        </p:txBody>
      </p:sp>
      <p:sp>
        <p:nvSpPr>
          <p:cNvPr id="87" name="TextBox 86"/>
          <p:cNvSpPr txBox="1"/>
          <p:nvPr/>
        </p:nvSpPr>
        <p:spPr>
          <a:xfrm>
            <a:off x="4077327" y="5991843"/>
            <a:ext cx="1470274" cy="215444"/>
          </a:xfrm>
          <a:prstGeom prst="rect">
            <a:avLst/>
          </a:prstGeom>
          <a:noFill/>
        </p:spPr>
        <p:txBody>
          <a:bodyPr wrap="none" rtlCol="0">
            <a:spAutoFit/>
          </a:bodyPr>
          <a:lstStyle/>
          <a:p>
            <a:r>
              <a:rPr lang="en-US" sz="800" strike="sngStrike" dirty="0" smtClean="0"/>
              <a:t>Manage consulting </a:t>
            </a:r>
            <a:r>
              <a:rPr lang="en-US" sz="800" strike="sngStrike" dirty="0" err="1" smtClean="0"/>
              <a:t>doucmetns</a:t>
            </a:r>
            <a:endParaRPr lang="en-US" sz="800" strike="sngStrike" dirty="0"/>
          </a:p>
        </p:txBody>
      </p:sp>
    </p:spTree>
    <p:extLst>
      <p:ext uri="{BB962C8B-B14F-4D97-AF65-F5344CB8AC3E}">
        <p14:creationId xmlns:p14="http://schemas.microsoft.com/office/powerpoint/2010/main" val="994239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24063" y="728423"/>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9723" y="1844201"/>
            <a:ext cx="1328487" cy="1328487"/>
          </a:xfrm>
          <a:prstGeom prst="rect">
            <a:avLst/>
          </a:prstGeom>
        </p:spPr>
      </p:pic>
      <p:sp>
        <p:nvSpPr>
          <p:cNvPr id="8" name="TextBox 7"/>
          <p:cNvSpPr txBox="1"/>
          <p:nvPr/>
        </p:nvSpPr>
        <p:spPr>
          <a:xfrm>
            <a:off x="4186989" y="2382253"/>
            <a:ext cx="771365" cy="369332"/>
          </a:xfrm>
          <a:prstGeom prst="rect">
            <a:avLst/>
          </a:prstGeom>
          <a:noFill/>
        </p:spPr>
        <p:txBody>
          <a:bodyPr wrap="none" rtlCol="0">
            <a:spAutoFit/>
          </a:bodyPr>
          <a:lstStyle/>
          <a:p>
            <a:r>
              <a:rPr lang="en-US" strike="sngStrike" dirty="0" smtClean="0"/>
              <a:t>Simon</a:t>
            </a:r>
            <a:endParaRPr lang="en-US" strike="sngStrike"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54366" y="3317708"/>
            <a:ext cx="1242260" cy="1242260"/>
          </a:xfrm>
          <a:prstGeom prst="rect">
            <a:avLst/>
          </a:prstGeom>
        </p:spPr>
      </p:pic>
      <p:pic>
        <p:nvPicPr>
          <p:cNvPr id="10" name="Picture 9"/>
          <p:cNvPicPr>
            <a:picLocks noChangeAspect="1"/>
          </p:cNvPicPr>
          <p:nvPr/>
        </p:nvPicPr>
        <p:blipFill>
          <a:blip r:embed="rId4"/>
          <a:stretch>
            <a:fillRect/>
          </a:stretch>
        </p:blipFill>
        <p:spPr>
          <a:xfrm>
            <a:off x="8518358" y="4219437"/>
            <a:ext cx="1717763" cy="988808"/>
          </a:xfrm>
          <a:prstGeom prst="rect">
            <a:avLst/>
          </a:prstGeom>
        </p:spPr>
      </p:pic>
      <p:sp>
        <p:nvSpPr>
          <p:cNvPr id="11" name="TextBox 10"/>
          <p:cNvSpPr txBox="1"/>
          <p:nvPr/>
        </p:nvSpPr>
        <p:spPr>
          <a:xfrm>
            <a:off x="8133347" y="3850105"/>
            <a:ext cx="1782860" cy="369332"/>
          </a:xfrm>
          <a:prstGeom prst="rect">
            <a:avLst/>
          </a:prstGeom>
          <a:noFill/>
        </p:spPr>
        <p:txBody>
          <a:bodyPr wrap="none" rtlCol="0">
            <a:spAutoFit/>
          </a:bodyPr>
          <a:lstStyle/>
          <a:p>
            <a:r>
              <a:rPr lang="en-US" dirty="0" smtClean="0"/>
              <a:t>41.</a:t>
            </a:r>
            <a:r>
              <a:rPr lang="en-US" sz="800" strike="sngStrike" dirty="0" smtClean="0">
                <a:effectLst>
                  <a:outerShdw blurRad="38100" dist="38100" dir="2700000" algn="tl">
                    <a:srgbClr val="000000">
                      <a:alpha val="43137"/>
                    </a:srgbClr>
                  </a:outerShdw>
                </a:effectLst>
              </a:rPr>
              <a:t>Drunk </a:t>
            </a:r>
            <a:r>
              <a:rPr lang="en-US" sz="800" strike="sngStrike" dirty="0" err="1" smtClean="0">
                <a:effectLst>
                  <a:outerShdw blurRad="38100" dist="38100" dir="2700000" algn="tl">
                    <a:srgbClr val="000000">
                      <a:alpha val="43137"/>
                    </a:srgbClr>
                  </a:outerShdw>
                </a:effectLst>
              </a:rPr>
              <a:t>russia</a:t>
            </a:r>
            <a:r>
              <a:rPr lang="en-US" sz="800" strike="sngStrike" dirty="0" smtClean="0">
                <a:effectLst>
                  <a:outerShdw blurRad="38100" dist="38100" dir="2700000" algn="tl">
                    <a:srgbClr val="000000">
                      <a:alpha val="43137"/>
                    </a:srgbClr>
                  </a:outerShdw>
                </a:effectLst>
              </a:rPr>
              <a:t> vodka, </a:t>
            </a:r>
            <a:r>
              <a:rPr lang="en-US" sz="800" strike="sngStrike" dirty="0" err="1" smtClean="0">
                <a:effectLst>
                  <a:outerShdw blurRad="38100" dist="38100" dir="2700000" algn="tl">
                    <a:srgbClr val="000000">
                      <a:alpha val="43137"/>
                    </a:srgbClr>
                  </a:outerShdw>
                </a:effectLst>
              </a:rPr>
              <a:t>gorcy</a:t>
            </a:r>
            <a:r>
              <a:rPr lang="en-US" sz="800" strike="sngStrike" dirty="0" smtClean="0">
                <a:effectLst>
                  <a:outerShdw blurRad="38100" dist="38100" dir="2700000" algn="tl">
                    <a:srgbClr val="000000">
                      <a:alpha val="43137"/>
                    </a:srgbClr>
                  </a:outerShdw>
                </a:effectLst>
              </a:rPr>
              <a:t> store</a:t>
            </a:r>
            <a:endParaRPr lang="en-US" sz="800" strike="sngStrike" dirty="0">
              <a:effectLst>
                <a:outerShdw blurRad="38100" dist="38100" dir="2700000" algn="tl">
                  <a:srgbClr val="000000">
                    <a:alpha val="43137"/>
                  </a:srgbClr>
                </a:outerShdw>
              </a:effectLst>
            </a:endParaRPr>
          </a:p>
        </p:txBody>
      </p:sp>
      <p:pic>
        <p:nvPicPr>
          <p:cNvPr id="12" name="Picture 11"/>
          <p:cNvPicPr>
            <a:picLocks noChangeAspect="1"/>
          </p:cNvPicPr>
          <p:nvPr/>
        </p:nvPicPr>
        <p:blipFill>
          <a:blip r:embed="rId5"/>
          <a:stretch>
            <a:fillRect/>
          </a:stretch>
        </p:blipFill>
        <p:spPr>
          <a:xfrm>
            <a:off x="10431379" y="4559968"/>
            <a:ext cx="1444080" cy="788448"/>
          </a:xfrm>
          <a:prstGeom prst="rect">
            <a:avLst/>
          </a:prstGeom>
        </p:spPr>
      </p:pic>
      <p:cxnSp>
        <p:nvCxnSpPr>
          <p:cNvPr id="14" name="Straight Connector 13"/>
          <p:cNvCxnSpPr/>
          <p:nvPr/>
        </p:nvCxnSpPr>
        <p:spPr>
          <a:xfrm flipV="1">
            <a:off x="10106526" y="4379495"/>
            <a:ext cx="1660358" cy="1191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8133347" y="3621505"/>
            <a:ext cx="2298032" cy="1956072"/>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stretch>
            <a:fillRect/>
          </a:stretch>
        </p:blipFill>
        <p:spPr>
          <a:xfrm>
            <a:off x="6429768" y="4171122"/>
            <a:ext cx="1921783" cy="1085438"/>
          </a:xfrm>
          <a:prstGeom prst="rect">
            <a:avLst/>
          </a:prstGeom>
        </p:spPr>
      </p:pic>
      <p:cxnSp>
        <p:nvCxnSpPr>
          <p:cNvPr id="19" name="Straight Connector 18"/>
          <p:cNvCxnSpPr/>
          <p:nvPr/>
        </p:nvCxnSpPr>
        <p:spPr>
          <a:xfrm>
            <a:off x="6096000" y="4379495"/>
            <a:ext cx="2422358" cy="107081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701840" y="3621505"/>
            <a:ext cx="3960571" cy="369332"/>
          </a:xfrm>
          <a:prstGeom prst="rect">
            <a:avLst/>
          </a:prstGeom>
          <a:noFill/>
        </p:spPr>
        <p:txBody>
          <a:bodyPr wrap="none" rtlCol="0">
            <a:spAutoFit/>
          </a:bodyPr>
          <a:lstStyle/>
          <a:p>
            <a:r>
              <a:rPr lang="en-US" strike="sngStrike" dirty="0" err="1" smtClean="0"/>
              <a:t>Aptment</a:t>
            </a:r>
            <a:r>
              <a:rPr lang="en-US" strike="sngStrike" dirty="0" smtClean="0"/>
              <a:t>, with garden upstairs, kill room</a:t>
            </a:r>
            <a:endParaRPr lang="en-US" strike="sngStrike" dirty="0"/>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83618" y="4385428"/>
            <a:ext cx="962988" cy="962988"/>
          </a:xfrm>
          <a:prstGeom prst="rect">
            <a:avLst/>
          </a:prstGeom>
        </p:spPr>
      </p:pic>
      <p:cxnSp>
        <p:nvCxnSpPr>
          <p:cNvPr id="23" name="Straight Connector 22"/>
          <p:cNvCxnSpPr/>
          <p:nvPr/>
        </p:nvCxnSpPr>
        <p:spPr>
          <a:xfrm flipV="1">
            <a:off x="4332074" y="4034771"/>
            <a:ext cx="1014532" cy="1415534"/>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8"/>
          <a:stretch>
            <a:fillRect/>
          </a:stretch>
        </p:blipFill>
        <p:spPr>
          <a:xfrm>
            <a:off x="5449316" y="4387606"/>
            <a:ext cx="860440" cy="709863"/>
          </a:xfrm>
          <a:prstGeom prst="rect">
            <a:avLst/>
          </a:prstGeom>
        </p:spPr>
      </p:pic>
      <p:cxnSp>
        <p:nvCxnSpPr>
          <p:cNvPr id="26" name="Straight Connector 25"/>
          <p:cNvCxnSpPr/>
          <p:nvPr/>
        </p:nvCxnSpPr>
        <p:spPr>
          <a:xfrm flipV="1">
            <a:off x="5245768" y="4219437"/>
            <a:ext cx="1063988" cy="1230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987425" y="4599541"/>
            <a:ext cx="1675597" cy="2673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346606" y="3317708"/>
            <a:ext cx="2816156" cy="369332"/>
          </a:xfrm>
          <a:prstGeom prst="rect">
            <a:avLst/>
          </a:prstGeom>
          <a:noFill/>
        </p:spPr>
        <p:txBody>
          <a:bodyPr wrap="none" rtlCol="0">
            <a:spAutoFit/>
          </a:bodyPr>
          <a:lstStyle/>
          <a:p>
            <a:r>
              <a:rPr lang="en-US" b="1" dirty="0" smtClean="0"/>
              <a:t>IMPORT</a:t>
            </a:r>
            <a:r>
              <a:rPr lang="en-US" dirty="0" smtClean="0"/>
              <a:t> FBI:WMD:KIT EDEN</a:t>
            </a:r>
            <a:endParaRPr lang="en-US" dirty="0"/>
          </a:p>
        </p:txBody>
      </p:sp>
      <p:cxnSp>
        <p:nvCxnSpPr>
          <p:cNvPr id="31" name="Straight Connector 30"/>
          <p:cNvCxnSpPr/>
          <p:nvPr/>
        </p:nvCxnSpPr>
        <p:spPr>
          <a:xfrm flipV="1">
            <a:off x="7555832" y="3317708"/>
            <a:ext cx="606930" cy="303797"/>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87551" y="3690360"/>
            <a:ext cx="352425" cy="533400"/>
          </a:xfrm>
          <a:prstGeom prst="rect">
            <a:avLst/>
          </a:prstGeom>
        </p:spPr>
      </p:pic>
      <p:cxnSp>
        <p:nvCxnSpPr>
          <p:cNvPr id="34" name="Straight Connector 33"/>
          <p:cNvCxnSpPr/>
          <p:nvPr/>
        </p:nvCxnSpPr>
        <p:spPr>
          <a:xfrm flipV="1">
            <a:off x="6309756" y="3621505"/>
            <a:ext cx="515467" cy="597932"/>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453030" y="3718634"/>
            <a:ext cx="418761" cy="234506"/>
          </a:xfrm>
          <a:prstGeom prst="rect">
            <a:avLst/>
          </a:prstGeom>
        </p:spPr>
      </p:pic>
      <p:cxnSp>
        <p:nvCxnSpPr>
          <p:cNvPr id="37" name="Straight Connector 36"/>
          <p:cNvCxnSpPr/>
          <p:nvPr/>
        </p:nvCxnSpPr>
        <p:spPr>
          <a:xfrm>
            <a:off x="10431379" y="3621505"/>
            <a:ext cx="589547" cy="59793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7C83E112-6AB2-497E-9748-BFAC336EAF0C}"/>
              </a:ext>
            </a:extLst>
          </p:cNvPr>
          <p:cNvSpPr/>
          <p:nvPr/>
        </p:nvSpPr>
        <p:spPr>
          <a:xfrm>
            <a:off x="5419501" y="3687040"/>
            <a:ext cx="6563952" cy="166137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0155195" y="4542560"/>
            <a:ext cx="1908023" cy="646331"/>
          </a:xfrm>
          <a:prstGeom prst="rect">
            <a:avLst/>
          </a:prstGeom>
          <a:noFill/>
        </p:spPr>
        <p:txBody>
          <a:bodyPr wrap="none" rtlCol="0">
            <a:spAutoFit/>
          </a:bodyPr>
          <a:lstStyle/>
          <a:p>
            <a:r>
              <a:rPr lang="en-US" b="1" dirty="0" smtClean="0"/>
              <a:t>LARRY.PENTAGON</a:t>
            </a:r>
          </a:p>
          <a:p>
            <a:r>
              <a:rPr lang="en-US" b="1" strike="sngStrike" dirty="0" smtClean="0"/>
              <a:t>sandwich</a:t>
            </a:r>
            <a:endParaRPr lang="en-US" b="1" strike="sngStrike" dirty="0"/>
          </a:p>
        </p:txBody>
      </p:sp>
      <p:sp>
        <p:nvSpPr>
          <p:cNvPr id="40" name="TextBox 39"/>
          <p:cNvSpPr txBox="1"/>
          <p:nvPr/>
        </p:nvSpPr>
        <p:spPr>
          <a:xfrm>
            <a:off x="9526717" y="4180973"/>
            <a:ext cx="1666803" cy="369332"/>
          </a:xfrm>
          <a:prstGeom prst="rect">
            <a:avLst/>
          </a:prstGeom>
          <a:noFill/>
        </p:spPr>
        <p:txBody>
          <a:bodyPr wrap="none" rtlCol="0">
            <a:spAutoFit/>
          </a:bodyPr>
          <a:lstStyle/>
          <a:p>
            <a:r>
              <a:rPr lang="en-US" b="1" dirty="0" smtClean="0"/>
              <a:t>IMPORT </a:t>
            </a:r>
            <a:r>
              <a:rPr lang="en-US" sz="900" strike="sngStrike" dirty="0" err="1" smtClean="0"/>
              <a:t>apple.subway</a:t>
            </a:r>
            <a:endParaRPr lang="en-US" sz="900" strike="sngStrike" dirty="0"/>
          </a:p>
        </p:txBody>
      </p:sp>
      <p:sp>
        <p:nvSpPr>
          <p:cNvPr id="41" name="TextBox 40"/>
          <p:cNvSpPr txBox="1"/>
          <p:nvPr/>
        </p:nvSpPr>
        <p:spPr>
          <a:xfrm>
            <a:off x="10233389" y="4458079"/>
            <a:ext cx="938077" cy="230832"/>
          </a:xfrm>
          <a:prstGeom prst="rect">
            <a:avLst/>
          </a:prstGeom>
          <a:noFill/>
        </p:spPr>
        <p:txBody>
          <a:bodyPr wrap="none" rtlCol="0">
            <a:spAutoFit/>
          </a:bodyPr>
          <a:lstStyle/>
          <a:p>
            <a:r>
              <a:rPr lang="en-US" sz="900" dirty="0" smtClean="0"/>
              <a:t>HOCMEI:JSUESE</a:t>
            </a:r>
            <a:endParaRPr lang="en-US" sz="900" dirty="0"/>
          </a:p>
        </p:txBody>
      </p:sp>
      <p:sp>
        <p:nvSpPr>
          <p:cNvPr id="42" name="Rectangle 41">
            <a:extLst>
              <a:ext uri="{FF2B5EF4-FFF2-40B4-BE49-F238E27FC236}">
                <a16:creationId xmlns:a16="http://schemas.microsoft.com/office/drawing/2014/main" id="{7C83E112-6AB2-497E-9748-BFAC336EAF0C}"/>
              </a:ext>
            </a:extLst>
          </p:cNvPr>
          <p:cNvSpPr/>
          <p:nvPr/>
        </p:nvSpPr>
        <p:spPr>
          <a:xfrm>
            <a:off x="4383618" y="4542560"/>
            <a:ext cx="945686" cy="7140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4305320" y="4131115"/>
            <a:ext cx="611065" cy="369332"/>
          </a:xfrm>
          <a:prstGeom prst="rect">
            <a:avLst/>
          </a:prstGeom>
          <a:noFill/>
        </p:spPr>
        <p:txBody>
          <a:bodyPr wrap="none" rtlCol="0">
            <a:spAutoFit/>
          </a:bodyPr>
          <a:lstStyle/>
          <a:p>
            <a:r>
              <a:rPr lang="en-US" b="1" dirty="0" smtClean="0"/>
              <a:t>MLK</a:t>
            </a:r>
            <a:endParaRPr lang="en-US" b="1" dirty="0"/>
          </a:p>
        </p:txBody>
      </p:sp>
      <p:cxnSp>
        <p:nvCxnSpPr>
          <p:cNvPr id="45" name="Straight Connector 44"/>
          <p:cNvCxnSpPr/>
          <p:nvPr/>
        </p:nvCxnSpPr>
        <p:spPr>
          <a:xfrm flipV="1">
            <a:off x="3910263" y="4365639"/>
            <a:ext cx="2368713" cy="823252"/>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557232" y="3895413"/>
            <a:ext cx="1802096" cy="369332"/>
          </a:xfrm>
          <a:prstGeom prst="rect">
            <a:avLst/>
          </a:prstGeom>
          <a:noFill/>
        </p:spPr>
        <p:txBody>
          <a:bodyPr wrap="none" rtlCol="0">
            <a:spAutoFit/>
          </a:bodyPr>
          <a:lstStyle/>
          <a:p>
            <a:r>
              <a:rPr lang="en-US" dirty="0" smtClean="0"/>
              <a:t>NURNBER TRAILS</a:t>
            </a:r>
            <a:endParaRPr lang="en-US" dirty="0"/>
          </a:p>
        </p:txBody>
      </p:sp>
      <p:pic>
        <p:nvPicPr>
          <p:cNvPr id="47" name="Picture 46"/>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890833" y="4153448"/>
            <a:ext cx="734577" cy="411363"/>
          </a:xfrm>
          <a:prstGeom prst="rect">
            <a:avLst/>
          </a:prstGeom>
        </p:spPr>
      </p:pic>
      <p:sp>
        <p:nvSpPr>
          <p:cNvPr id="48" name="Rectangle 47"/>
          <p:cNvSpPr/>
          <p:nvPr/>
        </p:nvSpPr>
        <p:spPr>
          <a:xfrm>
            <a:off x="10453030" y="1844201"/>
            <a:ext cx="1738970" cy="5380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PETER</a:t>
            </a:r>
            <a:endParaRPr lang="en-US" dirty="0"/>
          </a:p>
        </p:txBody>
      </p:sp>
      <p:sp>
        <p:nvSpPr>
          <p:cNvPr id="49" name="TextBox 48"/>
          <p:cNvSpPr txBox="1"/>
          <p:nvPr/>
        </p:nvSpPr>
        <p:spPr>
          <a:xfrm>
            <a:off x="5359328" y="1097031"/>
            <a:ext cx="2112053" cy="369332"/>
          </a:xfrm>
          <a:prstGeom prst="rect">
            <a:avLst/>
          </a:prstGeom>
          <a:noFill/>
        </p:spPr>
        <p:txBody>
          <a:bodyPr wrap="none" rtlCol="0">
            <a:spAutoFit/>
          </a:bodyPr>
          <a:lstStyle/>
          <a:p>
            <a:r>
              <a:rPr lang="en-US" b="1" dirty="0" smtClean="0"/>
              <a:t>President Imitations</a:t>
            </a:r>
            <a:endParaRPr lang="en-US" b="1" dirty="0"/>
          </a:p>
        </p:txBody>
      </p:sp>
      <p:cxnSp>
        <p:nvCxnSpPr>
          <p:cNvPr id="51" name="Straight Connector 50"/>
          <p:cNvCxnSpPr/>
          <p:nvPr/>
        </p:nvCxnSpPr>
        <p:spPr>
          <a:xfrm>
            <a:off x="300789" y="1844201"/>
            <a:ext cx="117624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300789" y="3172688"/>
            <a:ext cx="1176242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06336" y="5430614"/>
            <a:ext cx="11762429" cy="0"/>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419501" y="1862737"/>
            <a:ext cx="888385" cy="215444"/>
          </a:xfrm>
          <a:prstGeom prst="rect">
            <a:avLst/>
          </a:prstGeom>
          <a:noFill/>
        </p:spPr>
        <p:txBody>
          <a:bodyPr wrap="none" rtlCol="0">
            <a:spAutoFit/>
          </a:bodyPr>
          <a:lstStyle/>
          <a:p>
            <a:r>
              <a:rPr lang="en-US" sz="800" strike="sngStrike" dirty="0" err="1" smtClean="0"/>
              <a:t>Appe.atarl.tango</a:t>
            </a:r>
            <a:endParaRPr lang="en-US" sz="800" strike="sngStrike" dirty="0"/>
          </a:p>
        </p:txBody>
      </p:sp>
      <p:sp>
        <p:nvSpPr>
          <p:cNvPr id="55" name="TextBox 54"/>
          <p:cNvSpPr txBox="1"/>
          <p:nvPr/>
        </p:nvSpPr>
        <p:spPr>
          <a:xfrm>
            <a:off x="5449316" y="1765768"/>
            <a:ext cx="772969" cy="230832"/>
          </a:xfrm>
          <a:prstGeom prst="rect">
            <a:avLst/>
          </a:prstGeom>
          <a:noFill/>
        </p:spPr>
        <p:txBody>
          <a:bodyPr wrap="none" rtlCol="0">
            <a:spAutoFit/>
          </a:bodyPr>
          <a:lstStyle/>
          <a:p>
            <a:r>
              <a:rPr lang="en-US" sz="900" b="1" dirty="0" smtClean="0"/>
              <a:t>HOCME:LUX</a:t>
            </a:r>
            <a:endParaRPr lang="en-US" sz="900" b="1" dirty="0"/>
          </a:p>
        </p:txBody>
      </p:sp>
      <p:sp>
        <p:nvSpPr>
          <p:cNvPr id="56" name="Rectangle 55">
            <a:extLst>
              <a:ext uri="{FF2B5EF4-FFF2-40B4-BE49-F238E27FC236}">
                <a16:creationId xmlns:a16="http://schemas.microsoft.com/office/drawing/2014/main" id="{7C83E112-6AB2-497E-9748-BFAC336EAF0C}"/>
              </a:ext>
            </a:extLst>
          </p:cNvPr>
          <p:cNvSpPr/>
          <p:nvPr/>
        </p:nvSpPr>
        <p:spPr>
          <a:xfrm>
            <a:off x="3795389" y="3645323"/>
            <a:ext cx="8314016" cy="203857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245768" y="2382253"/>
            <a:ext cx="931665" cy="369332"/>
          </a:xfrm>
          <a:prstGeom prst="rect">
            <a:avLst/>
          </a:prstGeom>
          <a:noFill/>
        </p:spPr>
        <p:txBody>
          <a:bodyPr wrap="none" rtlCol="0">
            <a:spAutoFit/>
          </a:bodyPr>
          <a:lstStyle/>
          <a:p>
            <a:r>
              <a:rPr lang="en-US" strike="sngStrike" dirty="0" smtClean="0"/>
              <a:t>Jack Ma</a:t>
            </a:r>
            <a:endParaRPr lang="en-US" strike="sngStrike" dirty="0"/>
          </a:p>
        </p:txBody>
      </p:sp>
      <p:sp>
        <p:nvSpPr>
          <p:cNvPr id="58" name="TextBox 57"/>
          <p:cNvSpPr txBox="1"/>
          <p:nvPr/>
        </p:nvSpPr>
        <p:spPr>
          <a:xfrm>
            <a:off x="6890311" y="2032791"/>
            <a:ext cx="3154774" cy="923330"/>
          </a:xfrm>
          <a:prstGeom prst="rect">
            <a:avLst/>
          </a:prstGeom>
          <a:noFill/>
        </p:spPr>
        <p:txBody>
          <a:bodyPr wrap="none" rtlCol="0">
            <a:spAutoFit/>
          </a:bodyPr>
          <a:lstStyle/>
          <a:p>
            <a:r>
              <a:rPr lang="en-US" dirty="0" smtClean="0"/>
              <a:t>§123 </a:t>
            </a:r>
            <a:r>
              <a:rPr lang="en-US" dirty="0" err="1" smtClean="0"/>
              <a:t>Hausfreindburch</a:t>
            </a:r>
            <a:endParaRPr lang="en-US" dirty="0" smtClean="0"/>
          </a:p>
          <a:p>
            <a:r>
              <a:rPr lang="en-US" dirty="0" smtClean="0"/>
              <a:t>CIVIL CODE.§4212.6 Hate Crime</a:t>
            </a:r>
          </a:p>
          <a:p>
            <a:r>
              <a:rPr lang="en-US" dirty="0" smtClean="0"/>
              <a:t>SQ.§187.PREA</a:t>
            </a:r>
            <a:endParaRPr lang="en-US" dirty="0"/>
          </a:p>
        </p:txBody>
      </p:sp>
      <p:pic>
        <p:nvPicPr>
          <p:cNvPr id="59" name="Picture 58"/>
          <p:cNvPicPr>
            <a:picLocks noChangeAspect="1"/>
          </p:cNvPicPr>
          <p:nvPr/>
        </p:nvPicPr>
        <p:blipFill>
          <a:blip r:embed="rId12"/>
          <a:stretch>
            <a:fillRect/>
          </a:stretch>
        </p:blipFill>
        <p:spPr>
          <a:xfrm>
            <a:off x="3345719" y="1559095"/>
            <a:ext cx="1612635" cy="861116"/>
          </a:xfrm>
          <a:prstGeom prst="rect">
            <a:avLst/>
          </a:prstGeom>
        </p:spPr>
      </p:pic>
      <p:pic>
        <p:nvPicPr>
          <p:cNvPr id="61" name="Picture 60"/>
          <p:cNvPicPr>
            <a:picLocks noChangeAspect="1"/>
          </p:cNvPicPr>
          <p:nvPr/>
        </p:nvPicPr>
        <p:blipFill>
          <a:blip r:embed="rId13"/>
          <a:stretch>
            <a:fillRect/>
          </a:stretch>
        </p:blipFill>
        <p:spPr>
          <a:xfrm>
            <a:off x="3260206" y="3031828"/>
            <a:ext cx="535183" cy="132328"/>
          </a:xfrm>
          <a:prstGeom prst="rect">
            <a:avLst/>
          </a:prstGeom>
        </p:spPr>
      </p:pic>
      <p:pic>
        <p:nvPicPr>
          <p:cNvPr id="62" name="Picture 6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3269881" y="2340247"/>
            <a:ext cx="824307" cy="608237"/>
          </a:xfrm>
          <a:prstGeom prst="rect">
            <a:avLst/>
          </a:prstGeom>
        </p:spPr>
      </p:pic>
      <p:cxnSp>
        <p:nvCxnSpPr>
          <p:cNvPr id="64" name="Straight Connector 63"/>
          <p:cNvCxnSpPr/>
          <p:nvPr/>
        </p:nvCxnSpPr>
        <p:spPr>
          <a:xfrm flipV="1">
            <a:off x="3065272" y="2899670"/>
            <a:ext cx="965978" cy="36136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79759" y="2124486"/>
            <a:ext cx="1312988" cy="646331"/>
          </a:xfrm>
          <a:prstGeom prst="rect">
            <a:avLst/>
          </a:prstGeom>
          <a:noFill/>
        </p:spPr>
        <p:txBody>
          <a:bodyPr wrap="none" rtlCol="0">
            <a:spAutoFit/>
          </a:bodyPr>
          <a:lstStyle/>
          <a:p>
            <a:r>
              <a:rPr lang="en-US" dirty="0" smtClean="0"/>
              <a:t>2010 ENTRY</a:t>
            </a:r>
          </a:p>
          <a:p>
            <a:r>
              <a:rPr lang="en-US" dirty="0" smtClean="0"/>
              <a:t>2015 EXIT</a:t>
            </a:r>
            <a:endParaRPr lang="en-US" dirty="0"/>
          </a:p>
        </p:txBody>
      </p:sp>
      <p:sp>
        <p:nvSpPr>
          <p:cNvPr id="67" name="TextBox 66"/>
          <p:cNvSpPr txBox="1"/>
          <p:nvPr/>
        </p:nvSpPr>
        <p:spPr>
          <a:xfrm>
            <a:off x="92870" y="2637893"/>
            <a:ext cx="2514343" cy="646331"/>
          </a:xfrm>
          <a:prstGeom prst="rect">
            <a:avLst/>
          </a:prstGeom>
          <a:noFill/>
        </p:spPr>
        <p:txBody>
          <a:bodyPr wrap="none" rtlCol="0">
            <a:spAutoFit/>
          </a:bodyPr>
          <a:lstStyle/>
          <a:p>
            <a:r>
              <a:rPr lang="en-US" sz="800" strike="sngStrike" dirty="0" err="1" smtClean="0"/>
              <a:t>Assuemd</a:t>
            </a:r>
            <a:r>
              <a:rPr lang="en-US" dirty="0" smtClean="0"/>
              <a:t> LARRY</a:t>
            </a:r>
          </a:p>
          <a:p>
            <a:r>
              <a:rPr lang="en-US" dirty="0" smtClean="0"/>
              <a:t>HOMICDIE:DRY CLEANER</a:t>
            </a:r>
            <a:endParaRPr lang="en-US" dirty="0"/>
          </a:p>
        </p:txBody>
      </p:sp>
      <p:sp>
        <p:nvSpPr>
          <p:cNvPr id="68" name="TextBox 67"/>
          <p:cNvSpPr txBox="1"/>
          <p:nvPr/>
        </p:nvSpPr>
        <p:spPr>
          <a:xfrm>
            <a:off x="506336" y="1559095"/>
            <a:ext cx="2967287" cy="369332"/>
          </a:xfrm>
          <a:prstGeom prst="rect">
            <a:avLst/>
          </a:prstGeom>
          <a:noFill/>
        </p:spPr>
        <p:txBody>
          <a:bodyPr wrap="none" rtlCol="0">
            <a:spAutoFit/>
          </a:bodyPr>
          <a:lstStyle/>
          <a:p>
            <a:r>
              <a:rPr lang="en-US" b="1" i="1" dirty="0" smtClean="0"/>
              <a:t>LEVEL: </a:t>
            </a:r>
            <a:r>
              <a:rPr lang="en-US" dirty="0" smtClean="0"/>
              <a:t>IPX FAMLTY</a:t>
            </a:r>
            <a:r>
              <a:rPr lang="en-US" sz="800" strike="sngStrike" dirty="0" smtClean="0"/>
              <a:t> wife and </a:t>
            </a:r>
            <a:r>
              <a:rPr lang="en-US" sz="800" strike="sngStrike" dirty="0" err="1" smtClean="0"/>
              <a:t>dathger</a:t>
            </a:r>
            <a:r>
              <a:rPr lang="en-US" sz="800" strike="sngStrike" dirty="0" smtClean="0"/>
              <a:t> (Close)</a:t>
            </a:r>
            <a:endParaRPr lang="en-US" sz="800" strike="sngStrike" dirty="0"/>
          </a:p>
        </p:txBody>
      </p:sp>
      <p:sp>
        <p:nvSpPr>
          <p:cNvPr id="69" name="TextBox 68"/>
          <p:cNvSpPr txBox="1"/>
          <p:nvPr/>
        </p:nvSpPr>
        <p:spPr>
          <a:xfrm>
            <a:off x="353417" y="4695939"/>
            <a:ext cx="3756413" cy="646331"/>
          </a:xfrm>
          <a:prstGeom prst="rect">
            <a:avLst/>
          </a:prstGeom>
          <a:noFill/>
        </p:spPr>
        <p:txBody>
          <a:bodyPr wrap="none" rtlCol="0">
            <a:spAutoFit/>
          </a:bodyPr>
          <a:lstStyle/>
          <a:p>
            <a:r>
              <a:rPr lang="en-US" dirty="0" smtClean="0"/>
              <a:t>1</a:t>
            </a:r>
            <a:r>
              <a:rPr lang="en-US" baseline="30000" dirty="0" smtClean="0"/>
              <a:t>st</a:t>
            </a:r>
            <a:r>
              <a:rPr lang="en-US" dirty="0" smtClean="0"/>
              <a:t> 2014 CPVA </a:t>
            </a:r>
            <a:r>
              <a:rPr lang="en-US" strike="sngStrike" dirty="0" err="1" smtClean="0"/>
              <a:t>ciso</a:t>
            </a:r>
            <a:r>
              <a:rPr lang="en-US" strike="sngStrike" dirty="0" smtClean="0"/>
              <a:t> </a:t>
            </a:r>
            <a:r>
              <a:rPr lang="en-US" strike="sngStrike" dirty="0" err="1" smtClean="0"/>
              <a:t>montoring</a:t>
            </a:r>
            <a:r>
              <a:rPr lang="en-US" strike="sngStrike" dirty="0" smtClean="0"/>
              <a:t> elevator</a:t>
            </a:r>
          </a:p>
          <a:p>
            <a:r>
              <a:rPr lang="en-US" dirty="0" smtClean="0"/>
              <a:t>IPX[] </a:t>
            </a:r>
            <a:r>
              <a:rPr lang="en-US" strike="sngStrike" dirty="0" smtClean="0"/>
              <a:t>Otis </a:t>
            </a:r>
            <a:r>
              <a:rPr lang="en-US" strike="sngStrike" dirty="0" err="1" smtClean="0"/>
              <a:t>Morgian</a:t>
            </a:r>
            <a:r>
              <a:rPr lang="en-US" strike="sngStrike" dirty="0" smtClean="0"/>
              <a:t> ( elevator)</a:t>
            </a:r>
            <a:endParaRPr lang="en-US" strike="sngStrike" dirty="0"/>
          </a:p>
        </p:txBody>
      </p:sp>
      <p:sp>
        <p:nvSpPr>
          <p:cNvPr id="70" name="Rectangle 69"/>
          <p:cNvSpPr/>
          <p:nvPr/>
        </p:nvSpPr>
        <p:spPr>
          <a:xfrm>
            <a:off x="4958838" y="5770895"/>
            <a:ext cx="3157083" cy="369332"/>
          </a:xfrm>
          <a:prstGeom prst="rect">
            <a:avLst/>
          </a:prstGeom>
        </p:spPr>
        <p:txBody>
          <a:bodyPr wrap="none">
            <a:spAutoFit/>
          </a:bodyPr>
          <a:lstStyle/>
          <a:p>
            <a:r>
              <a:rPr lang="en-US" b="1" strike="sngStrike" dirty="0" smtClean="0"/>
              <a:t>Imitations: </a:t>
            </a:r>
            <a:r>
              <a:rPr lang="en-US" b="1" strike="sngStrike" dirty="0" err="1" smtClean="0"/>
              <a:t>damiler</a:t>
            </a:r>
            <a:r>
              <a:rPr lang="en-US" b="1" strike="sngStrike" dirty="0" smtClean="0"/>
              <a:t> ag; </a:t>
            </a:r>
            <a:r>
              <a:rPr lang="en-US" b="1" strike="sngStrike" dirty="0" err="1" smtClean="0"/>
              <a:t>wieland</a:t>
            </a:r>
            <a:endParaRPr lang="en-US" b="1" strike="sngStrike" dirty="0"/>
          </a:p>
        </p:txBody>
      </p:sp>
      <p:pic>
        <p:nvPicPr>
          <p:cNvPr id="71" name="Picture 70"/>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8162762" y="5716660"/>
            <a:ext cx="342242" cy="423567"/>
          </a:xfrm>
          <a:prstGeom prst="rect">
            <a:avLst/>
          </a:prstGeom>
        </p:spPr>
      </p:pic>
      <p:pic>
        <p:nvPicPr>
          <p:cNvPr id="72" name="Picture 71"/>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765874" y="5693511"/>
            <a:ext cx="760843" cy="426072"/>
          </a:xfrm>
          <a:prstGeom prst="rect">
            <a:avLst/>
          </a:prstGeom>
        </p:spPr>
      </p:pic>
      <p:cxnSp>
        <p:nvCxnSpPr>
          <p:cNvPr id="74" name="Straight Connector 73"/>
          <p:cNvCxnSpPr/>
          <p:nvPr/>
        </p:nvCxnSpPr>
        <p:spPr>
          <a:xfrm flipV="1">
            <a:off x="7663022" y="5577577"/>
            <a:ext cx="1102852" cy="726970"/>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518358" y="6085366"/>
            <a:ext cx="1491114" cy="338554"/>
          </a:xfrm>
          <a:prstGeom prst="rect">
            <a:avLst/>
          </a:prstGeom>
          <a:noFill/>
        </p:spPr>
        <p:txBody>
          <a:bodyPr wrap="none" rtlCol="0">
            <a:spAutoFit/>
          </a:bodyPr>
          <a:lstStyle/>
          <a:p>
            <a:r>
              <a:rPr lang="en-US" sz="800" dirty="0" smtClean="0"/>
              <a:t>41.LEVEL: </a:t>
            </a:r>
            <a:r>
              <a:rPr lang="en-US" sz="800" dirty="0" err="1" smtClean="0"/>
              <a:t>nonPoiceIDient</a:t>
            </a:r>
            <a:r>
              <a:rPr lang="en-US" sz="800" dirty="0" smtClean="0"/>
              <a:t> Theft</a:t>
            </a:r>
          </a:p>
          <a:p>
            <a:r>
              <a:rPr lang="en-US" sz="800" strike="sngStrike" dirty="0" smtClean="0"/>
              <a:t>Phil/</a:t>
            </a:r>
            <a:r>
              <a:rPr lang="en-US" sz="800" strike="sngStrike" dirty="0" err="1" smtClean="0"/>
              <a:t>kim</a:t>
            </a:r>
            <a:endParaRPr lang="en-US" sz="800" strike="sngStrike" dirty="0"/>
          </a:p>
        </p:txBody>
      </p:sp>
      <p:sp>
        <p:nvSpPr>
          <p:cNvPr id="76" name="TextBox 75"/>
          <p:cNvSpPr txBox="1"/>
          <p:nvPr/>
        </p:nvSpPr>
        <p:spPr>
          <a:xfrm>
            <a:off x="8835919" y="6166612"/>
            <a:ext cx="551754" cy="215444"/>
          </a:xfrm>
          <a:prstGeom prst="rect">
            <a:avLst/>
          </a:prstGeom>
          <a:noFill/>
        </p:spPr>
        <p:txBody>
          <a:bodyPr wrap="none" rtlCol="0">
            <a:spAutoFit/>
          </a:bodyPr>
          <a:lstStyle/>
          <a:p>
            <a:r>
              <a:rPr lang="en-US" sz="800" dirty="0" smtClean="0"/>
              <a:t>2015(8Y)</a:t>
            </a:r>
            <a:endParaRPr lang="en-US" sz="800" dirty="0"/>
          </a:p>
        </p:txBody>
      </p:sp>
      <p:sp>
        <p:nvSpPr>
          <p:cNvPr id="77" name="Rectangle 76">
            <a:extLst>
              <a:ext uri="{FF2B5EF4-FFF2-40B4-BE49-F238E27FC236}">
                <a16:creationId xmlns:a16="http://schemas.microsoft.com/office/drawing/2014/main" id="{7C83E112-6AB2-497E-9748-BFAC336EAF0C}"/>
              </a:ext>
            </a:extLst>
          </p:cNvPr>
          <p:cNvSpPr/>
          <p:nvPr/>
        </p:nvSpPr>
        <p:spPr>
          <a:xfrm>
            <a:off x="8779228" y="5643112"/>
            <a:ext cx="836164" cy="48899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7C83E112-6AB2-497E-9748-BFAC336EAF0C}"/>
              </a:ext>
            </a:extLst>
          </p:cNvPr>
          <p:cNvSpPr/>
          <p:nvPr/>
        </p:nvSpPr>
        <p:spPr>
          <a:xfrm>
            <a:off x="6096000" y="5651235"/>
            <a:ext cx="2599829" cy="48899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7"/>
          <a:stretch>
            <a:fillRect/>
          </a:stretch>
        </p:blipFill>
        <p:spPr>
          <a:xfrm>
            <a:off x="8173012" y="3275338"/>
            <a:ext cx="390556" cy="416913"/>
          </a:xfrm>
          <a:prstGeom prst="rect">
            <a:avLst/>
          </a:prstGeom>
        </p:spPr>
      </p:pic>
      <p:cxnSp>
        <p:nvCxnSpPr>
          <p:cNvPr id="81" name="Straight Connector 80"/>
          <p:cNvCxnSpPr/>
          <p:nvPr/>
        </p:nvCxnSpPr>
        <p:spPr>
          <a:xfrm flipV="1">
            <a:off x="7859297" y="3186545"/>
            <a:ext cx="918026" cy="53208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5393286" y="3031817"/>
            <a:ext cx="1735550" cy="43441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STANFORD</a:t>
            </a:r>
            <a:endParaRPr lang="en-US" dirty="0"/>
          </a:p>
        </p:txBody>
      </p:sp>
      <p:sp>
        <p:nvSpPr>
          <p:cNvPr id="83" name="TextBox 82"/>
          <p:cNvSpPr txBox="1"/>
          <p:nvPr/>
        </p:nvSpPr>
        <p:spPr>
          <a:xfrm>
            <a:off x="5289677" y="2997118"/>
            <a:ext cx="1005403" cy="246221"/>
          </a:xfrm>
          <a:prstGeom prst="rect">
            <a:avLst/>
          </a:prstGeom>
          <a:noFill/>
        </p:spPr>
        <p:txBody>
          <a:bodyPr wrap="none" rtlCol="0">
            <a:spAutoFit/>
          </a:bodyPr>
          <a:lstStyle/>
          <a:p>
            <a:r>
              <a:rPr lang="en-US" sz="1000" b="1" dirty="0" smtClean="0"/>
              <a:t>VIRIGNA.MARY</a:t>
            </a:r>
            <a:endParaRPr lang="en-US" sz="1000" b="1" dirty="0"/>
          </a:p>
        </p:txBody>
      </p:sp>
      <p:sp>
        <p:nvSpPr>
          <p:cNvPr id="84" name="TextBox 83"/>
          <p:cNvSpPr txBox="1"/>
          <p:nvPr/>
        </p:nvSpPr>
        <p:spPr>
          <a:xfrm>
            <a:off x="5361709" y="2782516"/>
            <a:ext cx="1237390" cy="369332"/>
          </a:xfrm>
          <a:prstGeom prst="rect">
            <a:avLst/>
          </a:prstGeom>
          <a:noFill/>
        </p:spPr>
        <p:txBody>
          <a:bodyPr wrap="none" rtlCol="0">
            <a:spAutoFit/>
          </a:bodyPr>
          <a:lstStyle/>
          <a:p>
            <a:r>
              <a:rPr lang="en-US" dirty="0" smtClean="0"/>
              <a:t>PENTAGON</a:t>
            </a:r>
            <a:endParaRPr lang="en-US" dirty="0"/>
          </a:p>
        </p:txBody>
      </p:sp>
      <p:pic>
        <p:nvPicPr>
          <p:cNvPr id="85" name="Picture 84"/>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2302770" y="5524874"/>
            <a:ext cx="660361" cy="660361"/>
          </a:xfrm>
          <a:prstGeom prst="rect">
            <a:avLst/>
          </a:prstGeom>
        </p:spPr>
      </p:pic>
      <p:pic>
        <p:nvPicPr>
          <p:cNvPr id="86" name="Picture 8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0929" y="5605218"/>
            <a:ext cx="1905000" cy="581025"/>
          </a:xfrm>
          <a:prstGeom prst="rect">
            <a:avLst/>
          </a:prstGeom>
        </p:spPr>
      </p:pic>
      <p:sp>
        <p:nvSpPr>
          <p:cNvPr id="87" name="TextBox 86"/>
          <p:cNvSpPr txBox="1"/>
          <p:nvPr/>
        </p:nvSpPr>
        <p:spPr>
          <a:xfrm>
            <a:off x="2144413" y="6078851"/>
            <a:ext cx="1329210" cy="369332"/>
          </a:xfrm>
          <a:prstGeom prst="rect">
            <a:avLst/>
          </a:prstGeom>
          <a:noFill/>
        </p:spPr>
        <p:txBody>
          <a:bodyPr wrap="none" rtlCol="0">
            <a:spAutoFit/>
          </a:bodyPr>
          <a:lstStyle/>
          <a:p>
            <a:r>
              <a:rPr lang="en-US" strike="sngStrike" dirty="0" smtClean="0"/>
              <a:t>Otis </a:t>
            </a:r>
            <a:r>
              <a:rPr lang="en-US" strike="sngStrike" dirty="0" err="1" smtClean="0"/>
              <a:t>mrogan</a:t>
            </a:r>
            <a:endParaRPr lang="en-US" strike="sngStrike" dirty="0"/>
          </a:p>
        </p:txBody>
      </p:sp>
      <p:sp>
        <p:nvSpPr>
          <p:cNvPr id="2" name="TextBox 1"/>
          <p:cNvSpPr txBox="1"/>
          <p:nvPr/>
        </p:nvSpPr>
        <p:spPr>
          <a:xfrm>
            <a:off x="2671134" y="4954192"/>
            <a:ext cx="327334" cy="215444"/>
          </a:xfrm>
          <a:prstGeom prst="rect">
            <a:avLst/>
          </a:prstGeom>
          <a:noFill/>
        </p:spPr>
        <p:txBody>
          <a:bodyPr wrap="none" rtlCol="0">
            <a:spAutoFit/>
          </a:bodyPr>
          <a:lstStyle/>
          <a:p>
            <a:r>
              <a:rPr lang="en-US" sz="800" strike="sngStrike" dirty="0" err="1" smtClean="0"/>
              <a:t>Glu</a:t>
            </a:r>
            <a:endParaRPr lang="en-US" sz="800" strike="sngStrike" dirty="0"/>
          </a:p>
        </p:txBody>
      </p:sp>
      <p:sp>
        <p:nvSpPr>
          <p:cNvPr id="15" name="TextBox 14"/>
          <p:cNvSpPr txBox="1"/>
          <p:nvPr/>
        </p:nvSpPr>
        <p:spPr>
          <a:xfrm>
            <a:off x="5329304" y="1384492"/>
            <a:ext cx="2456057" cy="369332"/>
          </a:xfrm>
          <a:prstGeom prst="rect">
            <a:avLst/>
          </a:prstGeom>
          <a:noFill/>
        </p:spPr>
        <p:txBody>
          <a:bodyPr wrap="none" rtlCol="0">
            <a:spAutoFit/>
          </a:bodyPr>
          <a:lstStyle/>
          <a:p>
            <a:r>
              <a:rPr lang="en-US" strike="sngStrike" dirty="0" smtClean="0"/>
              <a:t>Odd </a:t>
            </a:r>
            <a:r>
              <a:rPr lang="en-US" strike="sngStrike" dirty="0" err="1" smtClean="0"/>
              <a:t>behavor</a:t>
            </a:r>
            <a:r>
              <a:rPr lang="en-US" strike="sngStrike" dirty="0" smtClean="0"/>
              <a:t> controllers</a:t>
            </a:r>
            <a:endParaRPr lang="en-US" strike="sngStrike" dirty="0"/>
          </a:p>
        </p:txBody>
      </p:sp>
      <p:pic>
        <p:nvPicPr>
          <p:cNvPr id="80" name="Picture 79"/>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0258982" y="1115004"/>
            <a:ext cx="467170" cy="583382"/>
          </a:xfrm>
          <a:prstGeom prst="rect">
            <a:avLst/>
          </a:prstGeom>
        </p:spPr>
      </p:pic>
      <p:pic>
        <p:nvPicPr>
          <p:cNvPr id="88" name="Picture 87"/>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9749392" y="1119156"/>
            <a:ext cx="483997" cy="642847"/>
          </a:xfrm>
          <a:prstGeom prst="rect">
            <a:avLst/>
          </a:prstGeom>
        </p:spPr>
      </p:pic>
      <p:sp>
        <p:nvSpPr>
          <p:cNvPr id="18" name="TextBox 17"/>
          <p:cNvSpPr txBox="1"/>
          <p:nvPr/>
        </p:nvSpPr>
        <p:spPr>
          <a:xfrm>
            <a:off x="7835358" y="1142358"/>
            <a:ext cx="1930337" cy="646331"/>
          </a:xfrm>
          <a:prstGeom prst="rect">
            <a:avLst/>
          </a:prstGeom>
          <a:noFill/>
        </p:spPr>
        <p:txBody>
          <a:bodyPr wrap="none" rtlCol="0">
            <a:spAutoFit/>
          </a:bodyPr>
          <a:lstStyle/>
          <a:p>
            <a:r>
              <a:rPr lang="en-US" dirty="0" smtClean="0"/>
              <a:t>POLICE MONTIRER</a:t>
            </a:r>
          </a:p>
          <a:p>
            <a:r>
              <a:rPr lang="en-US" dirty="0" smtClean="0"/>
              <a:t> ID</a:t>
            </a:r>
            <a:endParaRPr lang="en-US" dirty="0"/>
          </a:p>
        </p:txBody>
      </p:sp>
      <p:sp>
        <p:nvSpPr>
          <p:cNvPr id="22" name="TextBox 21"/>
          <p:cNvSpPr txBox="1"/>
          <p:nvPr/>
        </p:nvSpPr>
        <p:spPr>
          <a:xfrm>
            <a:off x="914400" y="1189491"/>
            <a:ext cx="2308645" cy="369332"/>
          </a:xfrm>
          <a:prstGeom prst="rect">
            <a:avLst/>
          </a:prstGeom>
          <a:noFill/>
        </p:spPr>
        <p:txBody>
          <a:bodyPr wrap="none" rtlCol="0">
            <a:spAutoFit/>
          </a:bodyPr>
          <a:lstStyle/>
          <a:p>
            <a:r>
              <a:rPr lang="en-US" dirty="0" smtClean="0"/>
              <a:t>CPVA.</a:t>
            </a:r>
            <a:r>
              <a:rPr lang="en-US" sz="800" strike="sngStrike" dirty="0" smtClean="0"/>
              <a:t>m</a:t>
            </a:r>
            <a:r>
              <a:rPr lang="en-US" sz="800" dirty="0" smtClean="0"/>
              <a:t>arx</a:t>
            </a:r>
            <a:r>
              <a:rPr lang="en-US" dirty="0" smtClean="0"/>
              <a:t>.MONTIRED.ID</a:t>
            </a:r>
            <a:endParaRPr lang="en-US" dirty="0"/>
          </a:p>
        </p:txBody>
      </p:sp>
      <p:sp>
        <p:nvSpPr>
          <p:cNvPr id="25" name="TextBox 24"/>
          <p:cNvSpPr txBox="1"/>
          <p:nvPr/>
        </p:nvSpPr>
        <p:spPr>
          <a:xfrm>
            <a:off x="1407294" y="4537731"/>
            <a:ext cx="1592039" cy="369332"/>
          </a:xfrm>
          <a:prstGeom prst="rect">
            <a:avLst/>
          </a:prstGeom>
          <a:noFill/>
        </p:spPr>
        <p:txBody>
          <a:bodyPr wrap="none" rtlCol="0">
            <a:spAutoFit/>
          </a:bodyPr>
          <a:lstStyle/>
          <a:p>
            <a:r>
              <a:rPr lang="en-US" dirty="0" smtClean="0"/>
              <a:t>§Theft </a:t>
            </a:r>
            <a:r>
              <a:rPr lang="en-US" dirty="0" err="1" smtClean="0"/>
              <a:t>realsate</a:t>
            </a:r>
            <a:endParaRPr lang="en-US" dirty="0"/>
          </a:p>
        </p:txBody>
      </p:sp>
      <p:sp>
        <p:nvSpPr>
          <p:cNvPr id="89" name="TextBox 88"/>
          <p:cNvSpPr txBox="1"/>
          <p:nvPr/>
        </p:nvSpPr>
        <p:spPr>
          <a:xfrm>
            <a:off x="-47971" y="1814875"/>
            <a:ext cx="2205604" cy="369332"/>
          </a:xfrm>
          <a:prstGeom prst="rect">
            <a:avLst/>
          </a:prstGeom>
          <a:noFill/>
        </p:spPr>
        <p:txBody>
          <a:bodyPr wrap="none" rtlCol="0">
            <a:spAutoFit/>
          </a:bodyPr>
          <a:lstStyle/>
          <a:p>
            <a:r>
              <a:rPr lang="en-US" dirty="0" smtClean="0"/>
              <a:t>§Theft CREDIT,FRAUD</a:t>
            </a:r>
            <a:endParaRPr lang="en-US" dirty="0"/>
          </a:p>
        </p:txBody>
      </p:sp>
      <p:sp>
        <p:nvSpPr>
          <p:cNvPr id="90" name="TextBox 89"/>
          <p:cNvSpPr txBox="1"/>
          <p:nvPr/>
        </p:nvSpPr>
        <p:spPr>
          <a:xfrm>
            <a:off x="1273868" y="1353221"/>
            <a:ext cx="2205604" cy="369332"/>
          </a:xfrm>
          <a:prstGeom prst="rect">
            <a:avLst/>
          </a:prstGeom>
          <a:noFill/>
        </p:spPr>
        <p:txBody>
          <a:bodyPr wrap="none" rtlCol="0">
            <a:spAutoFit/>
          </a:bodyPr>
          <a:lstStyle/>
          <a:p>
            <a:r>
              <a:rPr lang="en-US" dirty="0" smtClean="0"/>
              <a:t>§Theft CREDIT,FRAUD</a:t>
            </a:r>
            <a:endParaRPr lang="en-US" dirty="0"/>
          </a:p>
        </p:txBody>
      </p:sp>
      <p:sp>
        <p:nvSpPr>
          <p:cNvPr id="91" name="TextBox 90"/>
          <p:cNvSpPr txBox="1"/>
          <p:nvPr/>
        </p:nvSpPr>
        <p:spPr>
          <a:xfrm>
            <a:off x="3366315" y="1273535"/>
            <a:ext cx="1649747" cy="369332"/>
          </a:xfrm>
          <a:prstGeom prst="rect">
            <a:avLst/>
          </a:prstGeom>
          <a:noFill/>
        </p:spPr>
        <p:txBody>
          <a:bodyPr wrap="none" rtlCol="0">
            <a:spAutoFit/>
          </a:bodyPr>
          <a:lstStyle/>
          <a:p>
            <a:r>
              <a:rPr lang="en-US" dirty="0" smtClean="0"/>
              <a:t>,§Theft </a:t>
            </a:r>
            <a:r>
              <a:rPr lang="en-US" dirty="0" err="1" smtClean="0"/>
              <a:t>realsate</a:t>
            </a:r>
            <a:endParaRPr lang="en-US" dirty="0"/>
          </a:p>
        </p:txBody>
      </p:sp>
      <p:sp>
        <p:nvSpPr>
          <p:cNvPr id="27" name="TextBox 26"/>
          <p:cNvSpPr txBox="1"/>
          <p:nvPr/>
        </p:nvSpPr>
        <p:spPr>
          <a:xfrm>
            <a:off x="213831" y="972531"/>
            <a:ext cx="4803879" cy="369332"/>
          </a:xfrm>
          <a:prstGeom prst="rect">
            <a:avLst/>
          </a:prstGeom>
          <a:noFill/>
        </p:spPr>
        <p:txBody>
          <a:bodyPr wrap="none" rtlCol="0">
            <a:spAutoFit/>
          </a:bodyPr>
          <a:lstStyle/>
          <a:p>
            <a:r>
              <a:rPr lang="en-US" dirty="0" smtClean="0"/>
              <a:t>HOMCEI:IS-ABELL(</a:t>
            </a:r>
            <a:r>
              <a:rPr lang="en-US" dirty="0" err="1" smtClean="0"/>
              <a:t>franlkin:HOICMEJESUE,hoover</a:t>
            </a:r>
            <a:r>
              <a:rPr lang="en-US" dirty="0" smtClean="0"/>
              <a:t>)</a:t>
            </a:r>
            <a:endParaRPr lang="en-US" dirty="0"/>
          </a:p>
        </p:txBody>
      </p:sp>
      <p:sp>
        <p:nvSpPr>
          <p:cNvPr id="30" name="TextBox 29"/>
          <p:cNvSpPr txBox="1"/>
          <p:nvPr/>
        </p:nvSpPr>
        <p:spPr>
          <a:xfrm>
            <a:off x="-47972" y="1222312"/>
            <a:ext cx="339521" cy="369332"/>
          </a:xfrm>
          <a:prstGeom prst="rect">
            <a:avLst/>
          </a:prstGeom>
          <a:noFill/>
        </p:spPr>
        <p:txBody>
          <a:bodyPr wrap="square" rtlCol="0">
            <a:spAutoFit/>
          </a:bodyPr>
          <a:lstStyle/>
          <a:p>
            <a:r>
              <a:rPr lang="en-US" dirty="0" smtClean="0"/>
              <a:t>G</a:t>
            </a:r>
            <a:endParaRPr lang="en-US" dirty="0"/>
          </a:p>
        </p:txBody>
      </p:sp>
      <p:sp>
        <p:nvSpPr>
          <p:cNvPr id="33" name="Rectangle 32"/>
          <p:cNvSpPr/>
          <p:nvPr/>
        </p:nvSpPr>
        <p:spPr>
          <a:xfrm>
            <a:off x="10871791" y="2330082"/>
            <a:ext cx="771365" cy="369332"/>
          </a:xfrm>
          <a:prstGeom prst="rect">
            <a:avLst/>
          </a:prstGeom>
        </p:spPr>
        <p:txBody>
          <a:bodyPr wrap="none">
            <a:spAutoFit/>
          </a:bodyPr>
          <a:lstStyle/>
          <a:p>
            <a:r>
              <a:rPr lang="en-US" strike="sngStrike" dirty="0"/>
              <a:t>Simon</a:t>
            </a:r>
            <a:endParaRPr lang="en-US" strike="sngStrike" dirty="0"/>
          </a:p>
        </p:txBody>
      </p:sp>
      <p:sp>
        <p:nvSpPr>
          <p:cNvPr id="36" name="TextBox 35"/>
          <p:cNvSpPr txBox="1"/>
          <p:nvPr/>
        </p:nvSpPr>
        <p:spPr>
          <a:xfrm>
            <a:off x="10415797" y="2470597"/>
            <a:ext cx="1399294" cy="892552"/>
          </a:xfrm>
          <a:prstGeom prst="rect">
            <a:avLst/>
          </a:prstGeom>
          <a:noFill/>
        </p:spPr>
        <p:txBody>
          <a:bodyPr wrap="none" rtlCol="0">
            <a:spAutoFit/>
          </a:bodyPr>
          <a:lstStyle/>
          <a:p>
            <a:r>
              <a:rPr lang="en-US" dirty="0" smtClean="0"/>
              <a:t>LABOR CODE</a:t>
            </a:r>
          </a:p>
          <a:p>
            <a:r>
              <a:rPr lang="en-US" dirty="0" smtClean="0"/>
              <a:t>CIVILE CODE</a:t>
            </a:r>
          </a:p>
          <a:p>
            <a:r>
              <a:rPr lang="en-US" sz="800" strike="sngStrike" dirty="0" smtClean="0"/>
              <a:t>Chinse </a:t>
            </a:r>
            <a:r>
              <a:rPr lang="en-US" sz="800" strike="sngStrike" dirty="0" err="1" smtClean="0"/>
              <a:t>guy,russia</a:t>
            </a:r>
            <a:r>
              <a:rPr lang="en-US" sz="800" strike="sngStrike" dirty="0" smtClean="0"/>
              <a:t> guy</a:t>
            </a:r>
          </a:p>
          <a:p>
            <a:r>
              <a:rPr lang="en-US" sz="800" strike="sngStrike" dirty="0" smtClean="0"/>
              <a:t>15DM per hour</a:t>
            </a:r>
            <a:endParaRPr lang="en-US" sz="800" strike="sngStrike" dirty="0"/>
          </a:p>
        </p:txBody>
      </p:sp>
    </p:spTree>
    <p:extLst>
      <p:ext uri="{BB962C8B-B14F-4D97-AF65-F5344CB8AC3E}">
        <p14:creationId xmlns:p14="http://schemas.microsoft.com/office/powerpoint/2010/main" val="2735361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60" y="2990850"/>
            <a:ext cx="876300" cy="876300"/>
          </a:xfrm>
          <a:prstGeom prst="rect">
            <a:avLst/>
          </a:prstGeom>
        </p:spPr>
      </p:pic>
      <p:sp>
        <p:nvSpPr>
          <p:cNvPr id="7" name="Rectangle 6">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9103" y="2861411"/>
            <a:ext cx="1135732" cy="1135732"/>
          </a:xfrm>
          <a:prstGeom prst="rect">
            <a:avLst/>
          </a:prstGeom>
        </p:spPr>
      </p:pic>
      <p:cxnSp>
        <p:nvCxnSpPr>
          <p:cNvPr id="12" name="Straight Connector 11"/>
          <p:cNvCxnSpPr/>
          <p:nvPr/>
        </p:nvCxnSpPr>
        <p:spPr>
          <a:xfrm flipV="1">
            <a:off x="2930062" y="2448426"/>
            <a:ext cx="1624263" cy="1961148"/>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90983" y="2990850"/>
            <a:ext cx="509773" cy="630907"/>
          </a:xfrm>
          <a:prstGeom prst="rect">
            <a:avLst/>
          </a:prstGeom>
        </p:spPr>
      </p:pic>
      <p:pic>
        <p:nvPicPr>
          <p:cNvPr id="14" name="Picture 1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300756" y="1063459"/>
            <a:ext cx="660361" cy="660361"/>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8915" y="1143803"/>
            <a:ext cx="1905000" cy="581025"/>
          </a:xfrm>
          <a:prstGeom prst="rect">
            <a:avLst/>
          </a:prstGeom>
        </p:spPr>
      </p:pic>
      <p:sp>
        <p:nvSpPr>
          <p:cNvPr id="16" name="TextBox 15"/>
          <p:cNvSpPr txBox="1"/>
          <p:nvPr/>
        </p:nvSpPr>
        <p:spPr>
          <a:xfrm>
            <a:off x="3007958" y="1235437"/>
            <a:ext cx="1329210" cy="369332"/>
          </a:xfrm>
          <a:prstGeom prst="rect">
            <a:avLst/>
          </a:prstGeom>
          <a:noFill/>
        </p:spPr>
        <p:txBody>
          <a:bodyPr wrap="none" rtlCol="0">
            <a:spAutoFit/>
          </a:bodyPr>
          <a:lstStyle/>
          <a:p>
            <a:r>
              <a:rPr lang="en-US" strike="sngStrike" dirty="0" smtClean="0"/>
              <a:t>Otis </a:t>
            </a:r>
            <a:r>
              <a:rPr lang="en-US" strike="sngStrike" dirty="0" err="1" smtClean="0"/>
              <a:t>mrogan</a:t>
            </a:r>
            <a:endParaRPr lang="en-US" strike="sngStrike" dirty="0"/>
          </a:p>
        </p:txBody>
      </p:sp>
      <p:cxnSp>
        <p:nvCxnSpPr>
          <p:cNvPr id="18" name="Straight Connector 17"/>
          <p:cNvCxnSpPr/>
          <p:nvPr/>
        </p:nvCxnSpPr>
        <p:spPr>
          <a:xfrm flipV="1">
            <a:off x="300789" y="1727842"/>
            <a:ext cx="11694695" cy="125021"/>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7"/>
          <a:stretch>
            <a:fillRect/>
          </a:stretch>
        </p:blipFill>
        <p:spPr>
          <a:xfrm>
            <a:off x="6506632" y="3463665"/>
            <a:ext cx="447619" cy="533333"/>
          </a:xfrm>
          <a:prstGeom prst="rect">
            <a:avLst/>
          </a:prstGeom>
        </p:spPr>
      </p:pic>
      <p:cxnSp>
        <p:nvCxnSpPr>
          <p:cNvPr id="21" name="Straight Connector 20"/>
          <p:cNvCxnSpPr/>
          <p:nvPr/>
        </p:nvCxnSpPr>
        <p:spPr>
          <a:xfrm>
            <a:off x="6434639" y="3280839"/>
            <a:ext cx="631908" cy="86915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57200" y="2574758"/>
            <a:ext cx="1082842" cy="1552074"/>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C83E112-6AB2-497E-9748-BFAC336EAF0C}"/>
              </a:ext>
            </a:extLst>
          </p:cNvPr>
          <p:cNvSpPr/>
          <p:nvPr/>
        </p:nvSpPr>
        <p:spPr>
          <a:xfrm>
            <a:off x="760997" y="2996397"/>
            <a:ext cx="900363" cy="87075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83E112-6AB2-497E-9748-BFAC336EAF0C}"/>
              </a:ext>
            </a:extLst>
          </p:cNvPr>
          <p:cNvSpPr/>
          <p:nvPr/>
        </p:nvSpPr>
        <p:spPr>
          <a:xfrm>
            <a:off x="1720223" y="2915418"/>
            <a:ext cx="545125" cy="87075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8"/>
          <a:stretch>
            <a:fillRect/>
          </a:stretch>
        </p:blipFill>
        <p:spPr>
          <a:xfrm>
            <a:off x="4517131" y="2806188"/>
            <a:ext cx="873016" cy="1205593"/>
          </a:xfrm>
          <a:prstGeom prst="rect">
            <a:avLst/>
          </a:prstGeom>
        </p:spPr>
      </p:pic>
      <p:cxnSp>
        <p:nvCxnSpPr>
          <p:cNvPr id="27" name="Straight Connector 26"/>
          <p:cNvCxnSpPr/>
          <p:nvPr/>
        </p:nvCxnSpPr>
        <p:spPr>
          <a:xfrm flipV="1">
            <a:off x="3768520" y="2558364"/>
            <a:ext cx="1624263" cy="196114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248275" y="3428999"/>
            <a:ext cx="493979" cy="328721"/>
          </a:xfrm>
          <a:prstGeom prst="rect">
            <a:avLst/>
          </a:prstGeom>
        </p:spPr>
      </p:pic>
      <p:cxnSp>
        <p:nvCxnSpPr>
          <p:cNvPr id="30" name="Straight Connector 29"/>
          <p:cNvCxnSpPr/>
          <p:nvPr/>
        </p:nvCxnSpPr>
        <p:spPr>
          <a:xfrm flipH="1" flipV="1">
            <a:off x="2248275" y="3188368"/>
            <a:ext cx="493979" cy="6787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C83E112-6AB2-497E-9748-BFAC336EAF0C}"/>
              </a:ext>
            </a:extLst>
          </p:cNvPr>
          <p:cNvSpPr/>
          <p:nvPr/>
        </p:nvSpPr>
        <p:spPr>
          <a:xfrm>
            <a:off x="2307138" y="2939576"/>
            <a:ext cx="545125" cy="87075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2494571" y="2225842"/>
            <a:ext cx="2735942" cy="369332"/>
          </a:xfrm>
          <a:prstGeom prst="rect">
            <a:avLst/>
          </a:prstGeom>
          <a:noFill/>
        </p:spPr>
        <p:txBody>
          <a:bodyPr wrap="none" rtlCol="0">
            <a:spAutoFit/>
          </a:bodyPr>
          <a:lstStyle/>
          <a:p>
            <a:r>
              <a:rPr lang="en-US" dirty="0" smtClean="0"/>
              <a:t>!CIVIEL </a:t>
            </a:r>
            <a:r>
              <a:rPr lang="en-US" dirty="0" err="1" smtClean="0"/>
              <a:t>CODE.§Hate</a:t>
            </a:r>
            <a:r>
              <a:rPr lang="en-US" dirty="0" smtClean="0"/>
              <a:t> Crime</a:t>
            </a:r>
            <a:endParaRPr lang="en-US" dirty="0"/>
          </a:p>
        </p:txBody>
      </p:sp>
      <p:sp>
        <p:nvSpPr>
          <p:cNvPr id="34" name="Rectangle 33"/>
          <p:cNvSpPr/>
          <p:nvPr/>
        </p:nvSpPr>
        <p:spPr>
          <a:xfrm>
            <a:off x="338889" y="1704274"/>
            <a:ext cx="11843085" cy="182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v1</a:t>
            </a:r>
            <a:endParaRPr lang="en-US" dirty="0"/>
          </a:p>
        </p:txBody>
      </p:sp>
      <p:sp>
        <p:nvSpPr>
          <p:cNvPr id="35" name="TextBox 34"/>
          <p:cNvSpPr txBox="1"/>
          <p:nvPr/>
        </p:nvSpPr>
        <p:spPr>
          <a:xfrm>
            <a:off x="3826843" y="1587827"/>
            <a:ext cx="1518557" cy="369332"/>
          </a:xfrm>
          <a:prstGeom prst="rect">
            <a:avLst/>
          </a:prstGeom>
          <a:noFill/>
        </p:spPr>
        <p:txBody>
          <a:bodyPr wrap="none" rtlCol="0">
            <a:spAutoFit/>
          </a:bodyPr>
          <a:lstStyle/>
          <a:p>
            <a:r>
              <a:rPr lang="en-US" dirty="0" err="1" smtClean="0"/>
              <a:t>nonPolcieQOS</a:t>
            </a:r>
            <a:endParaRPr lang="en-US" dirty="0"/>
          </a:p>
        </p:txBody>
      </p:sp>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5656" y="1820498"/>
            <a:ext cx="861634" cy="482515"/>
          </a:xfrm>
          <a:prstGeom prst="rect">
            <a:avLst/>
          </a:prstGeom>
        </p:spPr>
      </p:pic>
      <p:pic>
        <p:nvPicPr>
          <p:cNvPr id="4" name="Picture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16738" y="2711190"/>
            <a:ext cx="2171700" cy="1504950"/>
          </a:xfrm>
          <a:prstGeom prst="rect">
            <a:avLst/>
          </a:prstGeom>
        </p:spPr>
      </p:pic>
      <p:sp>
        <p:nvSpPr>
          <p:cNvPr id="33" name="Rectangle 32"/>
          <p:cNvSpPr/>
          <p:nvPr/>
        </p:nvSpPr>
        <p:spPr>
          <a:xfrm>
            <a:off x="2630936" y="1882989"/>
            <a:ext cx="2582755" cy="4237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GUILTY</a:t>
            </a:r>
            <a:endParaRPr lang="en-US" dirty="0"/>
          </a:p>
        </p:txBody>
      </p:sp>
      <p:sp>
        <p:nvSpPr>
          <p:cNvPr id="36" name="TextBox 35"/>
          <p:cNvSpPr txBox="1"/>
          <p:nvPr/>
        </p:nvSpPr>
        <p:spPr>
          <a:xfrm>
            <a:off x="2560415" y="2330956"/>
            <a:ext cx="1417376" cy="369332"/>
          </a:xfrm>
          <a:prstGeom prst="rect">
            <a:avLst/>
          </a:prstGeom>
          <a:noFill/>
        </p:spPr>
        <p:txBody>
          <a:bodyPr wrap="none" rtlCol="0">
            <a:spAutoFit/>
          </a:bodyPr>
          <a:lstStyle/>
          <a:p>
            <a:r>
              <a:rPr lang="en-US" dirty="0" smtClean="0"/>
              <a:t>§Elder Abuse</a:t>
            </a:r>
            <a:endParaRPr lang="en-US" dirty="0"/>
          </a:p>
        </p:txBody>
      </p:sp>
      <p:sp>
        <p:nvSpPr>
          <p:cNvPr id="37" name="Rectangle 36">
            <a:extLst>
              <a:ext uri="{FF2B5EF4-FFF2-40B4-BE49-F238E27FC236}">
                <a16:creationId xmlns:a16="http://schemas.microsoft.com/office/drawing/2014/main" id="{7C83E112-6AB2-497E-9748-BFAC336EAF0C}"/>
              </a:ext>
            </a:extLst>
          </p:cNvPr>
          <p:cNvSpPr/>
          <p:nvPr/>
        </p:nvSpPr>
        <p:spPr>
          <a:xfrm>
            <a:off x="6502198" y="3480255"/>
            <a:ext cx="442675" cy="51674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3217605" y="3932048"/>
            <a:ext cx="2338332" cy="369332"/>
          </a:xfrm>
          <a:prstGeom prst="rect">
            <a:avLst/>
          </a:prstGeom>
          <a:noFill/>
        </p:spPr>
        <p:txBody>
          <a:bodyPr wrap="none" rtlCol="0">
            <a:spAutoFit/>
          </a:bodyPr>
          <a:lstStyle/>
          <a:p>
            <a:r>
              <a:rPr lang="en-US" strike="sngStrike" dirty="0" smtClean="0"/>
              <a:t>Put you face in the ass.</a:t>
            </a:r>
            <a:endParaRPr lang="en-US" strike="sngStrike" dirty="0"/>
          </a:p>
        </p:txBody>
      </p:sp>
      <p:sp>
        <p:nvSpPr>
          <p:cNvPr id="39" name="TextBox 38"/>
          <p:cNvSpPr txBox="1"/>
          <p:nvPr/>
        </p:nvSpPr>
        <p:spPr>
          <a:xfrm>
            <a:off x="4258709" y="4124430"/>
            <a:ext cx="1500732" cy="215444"/>
          </a:xfrm>
          <a:prstGeom prst="rect">
            <a:avLst/>
          </a:prstGeom>
          <a:noFill/>
        </p:spPr>
        <p:txBody>
          <a:bodyPr wrap="none" rtlCol="0">
            <a:spAutoFit/>
          </a:bodyPr>
          <a:lstStyle/>
          <a:p>
            <a:r>
              <a:rPr lang="en-US" sz="800" strike="sngStrike" dirty="0" smtClean="0"/>
              <a:t>He </a:t>
            </a:r>
            <a:r>
              <a:rPr lang="en-US" sz="800" strike="sngStrike" dirty="0" err="1" smtClean="0"/>
              <a:t>shoud</a:t>
            </a:r>
            <a:r>
              <a:rPr lang="en-US" sz="800" strike="sngStrike" dirty="0" smtClean="0"/>
              <a:t> put his face in the ass</a:t>
            </a:r>
            <a:endParaRPr lang="en-US" sz="800" strike="sngStrike" dirty="0"/>
          </a:p>
        </p:txBody>
      </p:sp>
      <p:pic>
        <p:nvPicPr>
          <p:cNvPr id="41" name="Picture 4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53" y="4399782"/>
            <a:ext cx="876300" cy="876300"/>
          </a:xfrm>
          <a:prstGeom prst="rect">
            <a:avLst/>
          </a:prstGeom>
        </p:spPr>
      </p:pic>
      <p:pic>
        <p:nvPicPr>
          <p:cNvPr id="42" name="Picture 4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72124" y="4518339"/>
            <a:ext cx="511443" cy="630907"/>
          </a:xfrm>
          <a:prstGeom prst="rect">
            <a:avLst/>
          </a:prstGeom>
        </p:spPr>
      </p:pic>
      <p:sp>
        <p:nvSpPr>
          <p:cNvPr id="43" name="Rectangle 42">
            <a:extLst>
              <a:ext uri="{FF2B5EF4-FFF2-40B4-BE49-F238E27FC236}">
                <a16:creationId xmlns:a16="http://schemas.microsoft.com/office/drawing/2014/main" id="{7C83E112-6AB2-497E-9748-BFAC336EAF0C}"/>
              </a:ext>
            </a:extLst>
          </p:cNvPr>
          <p:cNvSpPr/>
          <p:nvPr/>
        </p:nvSpPr>
        <p:spPr>
          <a:xfrm>
            <a:off x="726090" y="4405329"/>
            <a:ext cx="900363" cy="87075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C83E112-6AB2-497E-9748-BFAC336EAF0C}"/>
              </a:ext>
            </a:extLst>
          </p:cNvPr>
          <p:cNvSpPr/>
          <p:nvPr/>
        </p:nvSpPr>
        <p:spPr>
          <a:xfrm>
            <a:off x="1701364" y="4442907"/>
            <a:ext cx="546911" cy="87075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26090" y="2448426"/>
            <a:ext cx="330540" cy="369332"/>
          </a:xfrm>
          <a:prstGeom prst="rect">
            <a:avLst/>
          </a:prstGeom>
          <a:noFill/>
        </p:spPr>
        <p:txBody>
          <a:bodyPr wrap="none" rtlCol="0">
            <a:spAutoFit/>
          </a:bodyPr>
          <a:lstStyle/>
          <a:p>
            <a:r>
              <a:rPr lang="en-US" dirty="0" smtClean="0"/>
              <a:t>G</a:t>
            </a:r>
            <a:endParaRPr lang="en-US" dirty="0"/>
          </a:p>
        </p:txBody>
      </p:sp>
      <p:cxnSp>
        <p:nvCxnSpPr>
          <p:cNvPr id="47" name="Straight Connector 46"/>
          <p:cNvCxnSpPr/>
          <p:nvPr/>
        </p:nvCxnSpPr>
        <p:spPr>
          <a:xfrm>
            <a:off x="0" y="4325758"/>
            <a:ext cx="11622505" cy="22970"/>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C83E112-6AB2-497E-9748-BFAC336EAF0C}"/>
              </a:ext>
            </a:extLst>
          </p:cNvPr>
          <p:cNvSpPr/>
          <p:nvPr/>
        </p:nvSpPr>
        <p:spPr>
          <a:xfrm>
            <a:off x="760997" y="4381128"/>
            <a:ext cx="6686730" cy="14044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C83E112-6AB2-497E-9748-BFAC336EAF0C}"/>
              </a:ext>
            </a:extLst>
          </p:cNvPr>
          <p:cNvSpPr/>
          <p:nvPr/>
        </p:nvSpPr>
        <p:spPr>
          <a:xfrm>
            <a:off x="578948" y="2730334"/>
            <a:ext cx="6686730" cy="14044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5905029" y="1188564"/>
            <a:ext cx="2933304" cy="369332"/>
          </a:xfrm>
          <a:prstGeom prst="rect">
            <a:avLst/>
          </a:prstGeom>
        </p:spPr>
        <p:txBody>
          <a:bodyPr wrap="none">
            <a:spAutoFit/>
          </a:bodyPr>
          <a:lstStyle/>
          <a:p>
            <a:r>
              <a:rPr lang="en-US" b="1" dirty="0">
                <a:solidFill>
                  <a:srgbClr val="202124"/>
                </a:solidFill>
                <a:latin typeface="Google Sans"/>
              </a:rPr>
              <a:t>Thomas John Watson Sr.</a:t>
            </a:r>
            <a:endParaRPr lang="en-US" b="1" dirty="0"/>
          </a:p>
        </p:txBody>
      </p:sp>
      <p:pic>
        <p:nvPicPr>
          <p:cNvPr id="51" name="Picture 50"/>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107902" y="1090272"/>
            <a:ext cx="1161071" cy="580536"/>
          </a:xfrm>
          <a:prstGeom prst="rect">
            <a:avLst/>
          </a:prstGeom>
        </p:spPr>
      </p:pic>
      <p:pic>
        <p:nvPicPr>
          <p:cNvPr id="52" name="Picture 51"/>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638428" y="1142082"/>
            <a:ext cx="517626" cy="517626"/>
          </a:xfrm>
          <a:prstGeom prst="rect">
            <a:avLst/>
          </a:prstGeom>
        </p:spPr>
      </p:pic>
      <p:cxnSp>
        <p:nvCxnSpPr>
          <p:cNvPr id="54" name="Straight Connector 53"/>
          <p:cNvCxnSpPr>
            <a:stCxn id="14" idx="1"/>
          </p:cNvCxnSpPr>
          <p:nvPr/>
        </p:nvCxnSpPr>
        <p:spPr>
          <a:xfrm>
            <a:off x="2300756" y="1393640"/>
            <a:ext cx="8238907" cy="1405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80812" y="6061082"/>
            <a:ext cx="656871" cy="656871"/>
          </a:xfrm>
          <a:prstGeom prst="rect">
            <a:avLst/>
          </a:prstGeom>
        </p:spPr>
      </p:pic>
      <p:sp>
        <p:nvSpPr>
          <p:cNvPr id="57" name="Rectangle 56"/>
          <p:cNvSpPr/>
          <p:nvPr/>
        </p:nvSpPr>
        <p:spPr>
          <a:xfrm>
            <a:off x="5800" y="5840356"/>
            <a:ext cx="11843085" cy="182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V2</a:t>
            </a:r>
            <a:endParaRPr lang="en-US" dirty="0"/>
          </a:p>
        </p:txBody>
      </p:sp>
      <p:sp>
        <p:nvSpPr>
          <p:cNvPr id="58" name="TextBox 57"/>
          <p:cNvSpPr txBox="1"/>
          <p:nvPr/>
        </p:nvSpPr>
        <p:spPr>
          <a:xfrm>
            <a:off x="7066547" y="6082077"/>
            <a:ext cx="2550698" cy="338554"/>
          </a:xfrm>
          <a:prstGeom prst="rect">
            <a:avLst/>
          </a:prstGeom>
          <a:noFill/>
        </p:spPr>
        <p:txBody>
          <a:bodyPr wrap="none" rtlCol="0">
            <a:spAutoFit/>
          </a:bodyPr>
          <a:lstStyle/>
          <a:p>
            <a:r>
              <a:rPr lang="en-US" sz="800" strike="sngStrike" dirty="0" smtClean="0"/>
              <a:t>Ring door bell, bring from list(2); cookies then leave.</a:t>
            </a:r>
          </a:p>
          <a:p>
            <a:r>
              <a:rPr lang="en-US" sz="800" strike="sngStrike" dirty="0" smtClean="0"/>
              <a:t>Not like other peons, kill 87 </a:t>
            </a:r>
            <a:r>
              <a:rPr lang="en-US" sz="800" strike="sngStrike" dirty="0" err="1" smtClean="0"/>
              <a:t>people.doe</a:t>
            </a:r>
            <a:r>
              <a:rPr lang="en-US" sz="800" strike="sngStrike" dirty="0" smtClean="0"/>
              <a:t> not ring doorbell</a:t>
            </a:r>
            <a:endParaRPr lang="en-US" sz="800" strike="sngStrike" dirty="0"/>
          </a:p>
        </p:txBody>
      </p:sp>
      <p:cxnSp>
        <p:nvCxnSpPr>
          <p:cNvPr id="60" name="Straight Connector 59"/>
          <p:cNvCxnSpPr/>
          <p:nvPr/>
        </p:nvCxnSpPr>
        <p:spPr>
          <a:xfrm flipV="1">
            <a:off x="5759441" y="5998538"/>
            <a:ext cx="1459506" cy="719415"/>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C83E112-6AB2-497E-9748-BFAC336EAF0C}"/>
              </a:ext>
            </a:extLst>
          </p:cNvPr>
          <p:cNvSpPr/>
          <p:nvPr/>
        </p:nvSpPr>
        <p:spPr>
          <a:xfrm>
            <a:off x="6080811" y="6061082"/>
            <a:ext cx="605917" cy="7324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flipH="1" flipV="1">
            <a:off x="5905029" y="6082077"/>
            <a:ext cx="1039844" cy="908270"/>
          </a:xfrm>
          <a:prstGeom prst="line">
            <a:avLst/>
          </a:prstGeom>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771" y="6276975"/>
            <a:ext cx="1905000" cy="581025"/>
          </a:xfrm>
          <a:prstGeom prst="rect">
            <a:avLst/>
          </a:prstGeom>
        </p:spPr>
      </p:pic>
      <p:pic>
        <p:nvPicPr>
          <p:cNvPr id="65" name="Picture 6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114255" y="6148477"/>
            <a:ext cx="937367" cy="545203"/>
          </a:xfrm>
          <a:prstGeom prst="rect">
            <a:avLst/>
          </a:prstGeom>
        </p:spPr>
      </p:pic>
      <p:pic>
        <p:nvPicPr>
          <p:cNvPr id="66" name="Picture 6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300756" y="6094652"/>
            <a:ext cx="691825" cy="733081"/>
          </a:xfrm>
          <a:prstGeom prst="rect">
            <a:avLst/>
          </a:prstGeom>
        </p:spPr>
      </p:pic>
      <p:cxnSp>
        <p:nvCxnSpPr>
          <p:cNvPr id="68" name="Straight Connector 67"/>
          <p:cNvCxnSpPr/>
          <p:nvPr/>
        </p:nvCxnSpPr>
        <p:spPr>
          <a:xfrm flipV="1">
            <a:off x="2992581" y="6022787"/>
            <a:ext cx="1111781" cy="8049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66" idx="3"/>
          </p:cNvCxnSpPr>
          <p:nvPr/>
        </p:nvCxnSpPr>
        <p:spPr>
          <a:xfrm flipV="1">
            <a:off x="2992581" y="6175187"/>
            <a:ext cx="1264181" cy="28600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7C83E112-6AB2-497E-9748-BFAC336EAF0C}"/>
              </a:ext>
            </a:extLst>
          </p:cNvPr>
          <p:cNvSpPr/>
          <p:nvPr/>
        </p:nvSpPr>
        <p:spPr>
          <a:xfrm>
            <a:off x="3145829" y="6094651"/>
            <a:ext cx="958533" cy="6748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flipH="1" flipV="1">
            <a:off x="5905029" y="6276975"/>
            <a:ext cx="1161518" cy="143656"/>
          </a:xfrm>
          <a:prstGeom prst="line">
            <a:avLst/>
          </a:prstGeom>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C83E112-6AB2-497E-9748-BFAC336EAF0C}"/>
              </a:ext>
            </a:extLst>
          </p:cNvPr>
          <p:cNvSpPr/>
          <p:nvPr/>
        </p:nvSpPr>
        <p:spPr>
          <a:xfrm>
            <a:off x="2283567" y="1076591"/>
            <a:ext cx="646495" cy="6201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C83E112-6AB2-497E-9748-BFAC336EAF0C}"/>
              </a:ext>
            </a:extLst>
          </p:cNvPr>
          <p:cNvSpPr/>
          <p:nvPr/>
        </p:nvSpPr>
        <p:spPr>
          <a:xfrm>
            <a:off x="4652186" y="1097115"/>
            <a:ext cx="646495" cy="6201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Can 75"/>
          <p:cNvSpPr/>
          <p:nvPr/>
        </p:nvSpPr>
        <p:spPr>
          <a:xfrm>
            <a:off x="10360175" y="1636936"/>
            <a:ext cx="613611" cy="4739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docs</a:t>
            </a:r>
            <a:endParaRPr lang="en-US" dirty="0"/>
          </a:p>
        </p:txBody>
      </p:sp>
      <p:sp>
        <p:nvSpPr>
          <p:cNvPr id="77" name="Rectangle 76">
            <a:extLst>
              <a:ext uri="{FF2B5EF4-FFF2-40B4-BE49-F238E27FC236}">
                <a16:creationId xmlns:a16="http://schemas.microsoft.com/office/drawing/2014/main" id="{7C83E112-6AB2-497E-9748-BFAC336EAF0C}"/>
              </a:ext>
            </a:extLst>
          </p:cNvPr>
          <p:cNvSpPr/>
          <p:nvPr/>
        </p:nvSpPr>
        <p:spPr>
          <a:xfrm>
            <a:off x="9690396" y="6345118"/>
            <a:ext cx="646495" cy="6201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an 77"/>
          <p:cNvSpPr/>
          <p:nvPr/>
        </p:nvSpPr>
        <p:spPr>
          <a:xfrm>
            <a:off x="10360175" y="5625440"/>
            <a:ext cx="613611" cy="47392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docs</a:t>
            </a:r>
            <a:endParaRPr lang="en-US" dirty="0"/>
          </a:p>
        </p:txBody>
      </p:sp>
      <p:cxnSp>
        <p:nvCxnSpPr>
          <p:cNvPr id="80" name="Straight Connector 79"/>
          <p:cNvCxnSpPr>
            <a:stCxn id="76" idx="3"/>
            <a:endCxn id="78" idx="1"/>
          </p:cNvCxnSpPr>
          <p:nvPr/>
        </p:nvCxnSpPr>
        <p:spPr>
          <a:xfrm>
            <a:off x="10666981" y="2110864"/>
            <a:ext cx="0" cy="3514576"/>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305755" y="1406830"/>
            <a:ext cx="4195892" cy="369332"/>
          </a:xfrm>
          <a:prstGeom prst="rect">
            <a:avLst/>
          </a:prstGeom>
          <a:noFill/>
        </p:spPr>
        <p:txBody>
          <a:bodyPr wrap="none" rtlCol="0">
            <a:spAutoFit/>
          </a:bodyPr>
          <a:lstStyle/>
          <a:p>
            <a:r>
              <a:rPr lang="en-US" dirty="0" smtClean="0"/>
              <a:t>KIM WORKED AT IBM AND UN with DADDY</a:t>
            </a:r>
            <a:endParaRPr lang="en-US" dirty="0"/>
          </a:p>
        </p:txBody>
      </p:sp>
      <p:sp>
        <p:nvSpPr>
          <p:cNvPr id="82" name="TextBox 81"/>
          <p:cNvSpPr txBox="1"/>
          <p:nvPr/>
        </p:nvSpPr>
        <p:spPr>
          <a:xfrm>
            <a:off x="4894765" y="5878935"/>
            <a:ext cx="6103594" cy="369332"/>
          </a:xfrm>
          <a:prstGeom prst="rect">
            <a:avLst/>
          </a:prstGeom>
          <a:noFill/>
        </p:spPr>
        <p:txBody>
          <a:bodyPr wrap="none" rtlCol="0">
            <a:spAutoFit/>
          </a:bodyPr>
          <a:lstStyle/>
          <a:p>
            <a:r>
              <a:rPr lang="en-US" dirty="0" smtClean="0"/>
              <a:t>I don’t know this </a:t>
            </a:r>
            <a:r>
              <a:rPr lang="en-US" dirty="0" err="1" smtClean="0"/>
              <a:t>peron</a:t>
            </a:r>
            <a:r>
              <a:rPr lang="en-US" dirty="0" smtClean="0"/>
              <a:t> but </a:t>
            </a:r>
            <a:r>
              <a:rPr lang="en-US" dirty="0" err="1" smtClean="0"/>
              <a:t>iprobly</a:t>
            </a:r>
            <a:r>
              <a:rPr lang="en-US" dirty="0" smtClean="0"/>
              <a:t> fine </a:t>
            </a:r>
            <a:r>
              <a:rPr lang="en-US" dirty="0" err="1" smtClean="0"/>
              <a:t>alth</a:t>
            </a:r>
            <a:r>
              <a:rPr lang="en-US" dirty="0" smtClean="0"/>
              <a:t> </a:t>
            </a:r>
            <a:r>
              <a:rPr lang="en-US" dirty="0" err="1" smtClean="0"/>
              <a:t>HOCE:LUX;</a:t>
            </a:r>
            <a:r>
              <a:rPr lang="en-US" strike="sngStrike" dirty="0" err="1" smtClean="0">
                <a:effectLst>
                  <a:outerShdw blurRad="38100" dist="38100" dir="2700000" algn="tl">
                    <a:srgbClr val="000000">
                      <a:alpha val="43137"/>
                    </a:srgbClr>
                  </a:outerShdw>
                </a:effectLst>
              </a:rPr>
              <a:t>gynatics</a:t>
            </a:r>
            <a:endParaRPr lang="en-US" strike="sngStrike" dirty="0">
              <a:effectLst>
                <a:outerShdw blurRad="38100" dist="38100" dir="2700000" algn="tl">
                  <a:srgbClr val="000000">
                    <a:alpha val="43137"/>
                  </a:srgbClr>
                </a:outerShdw>
              </a:effectLst>
            </a:endParaRPr>
          </a:p>
        </p:txBody>
      </p:sp>
      <p:sp>
        <p:nvSpPr>
          <p:cNvPr id="83" name="Rectangle 82"/>
          <p:cNvSpPr/>
          <p:nvPr/>
        </p:nvSpPr>
        <p:spPr>
          <a:xfrm>
            <a:off x="4856305" y="6496265"/>
            <a:ext cx="5790881" cy="369332"/>
          </a:xfrm>
          <a:prstGeom prst="rect">
            <a:avLst/>
          </a:prstGeom>
        </p:spPr>
        <p:txBody>
          <a:bodyPr wrap="none">
            <a:spAutoFit/>
          </a:bodyPr>
          <a:lstStyle/>
          <a:p>
            <a:r>
              <a:rPr lang="en-US" dirty="0" smtClean="0"/>
              <a:t>Say: KIM </a:t>
            </a:r>
            <a:r>
              <a:rPr lang="en-US" dirty="0"/>
              <a:t>WORKED AT IBM AND </a:t>
            </a:r>
            <a:r>
              <a:rPr lang="en-US" dirty="0" smtClean="0"/>
              <a:t>UN,</a:t>
            </a:r>
            <a:r>
              <a:rPr lang="en-US" b="1" dirty="0" smtClean="0"/>
              <a:t>SPORTS</a:t>
            </a:r>
            <a:r>
              <a:rPr lang="en-US" dirty="0" smtClean="0"/>
              <a:t> </a:t>
            </a:r>
            <a:r>
              <a:rPr lang="en-US" dirty="0"/>
              <a:t>with </a:t>
            </a:r>
            <a:r>
              <a:rPr lang="en-US" dirty="0" smtClean="0"/>
              <a:t>DAUGTHER</a:t>
            </a:r>
            <a:endParaRPr lang="en-US" dirty="0"/>
          </a:p>
        </p:txBody>
      </p:sp>
      <p:cxnSp>
        <p:nvCxnSpPr>
          <p:cNvPr id="3" name="Straight Connector 2"/>
          <p:cNvCxnSpPr/>
          <p:nvPr/>
        </p:nvCxnSpPr>
        <p:spPr>
          <a:xfrm>
            <a:off x="3269103" y="3280839"/>
            <a:ext cx="3797444" cy="5294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344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7651" y="1888178"/>
            <a:ext cx="1135732" cy="1135732"/>
          </a:xfrm>
          <a:prstGeom prst="rect">
            <a:avLst/>
          </a:prstGeom>
        </p:spPr>
      </p:pic>
      <p:pic>
        <p:nvPicPr>
          <p:cNvPr id="6" name="Picture 5"/>
          <p:cNvPicPr>
            <a:picLocks noChangeAspect="1"/>
          </p:cNvPicPr>
          <p:nvPr/>
        </p:nvPicPr>
        <p:blipFill>
          <a:blip r:embed="rId3"/>
          <a:stretch>
            <a:fillRect/>
          </a:stretch>
        </p:blipFill>
        <p:spPr>
          <a:xfrm>
            <a:off x="3145679" y="1832955"/>
            <a:ext cx="873016" cy="1205593"/>
          </a:xfrm>
          <a:prstGeom prst="rect">
            <a:avLst/>
          </a:prstGeom>
        </p:spPr>
      </p:pic>
      <p:pic>
        <p:nvPicPr>
          <p:cNvPr id="9" name="Picture 8"/>
          <p:cNvPicPr>
            <a:picLocks noChangeAspect="1"/>
          </p:cNvPicPr>
          <p:nvPr/>
        </p:nvPicPr>
        <p:blipFill>
          <a:blip r:embed="rId4"/>
          <a:stretch>
            <a:fillRect/>
          </a:stretch>
        </p:blipFill>
        <p:spPr>
          <a:xfrm>
            <a:off x="4433663" y="1941236"/>
            <a:ext cx="1999733" cy="1386911"/>
          </a:xfrm>
          <a:prstGeom prst="rect">
            <a:avLst/>
          </a:prstGeom>
        </p:spPr>
      </p:pic>
      <p:sp>
        <p:nvSpPr>
          <p:cNvPr id="10" name="TextBox 9"/>
          <p:cNvSpPr txBox="1"/>
          <p:nvPr/>
        </p:nvSpPr>
        <p:spPr>
          <a:xfrm>
            <a:off x="4184485" y="1518846"/>
            <a:ext cx="2064924" cy="369332"/>
          </a:xfrm>
          <a:prstGeom prst="rect">
            <a:avLst/>
          </a:prstGeom>
          <a:noFill/>
        </p:spPr>
        <p:txBody>
          <a:bodyPr wrap="none" rtlCol="0">
            <a:spAutoFit/>
          </a:bodyPr>
          <a:lstStyle/>
          <a:p>
            <a:r>
              <a:rPr lang="en-US" dirty="0" smtClean="0"/>
              <a:t>SQ.CPVA.PREA.§187</a:t>
            </a:r>
            <a:endParaRPr lang="en-US" dirty="0"/>
          </a:p>
        </p:txBody>
      </p:sp>
      <p:sp>
        <p:nvSpPr>
          <p:cNvPr id="11" name="Rectangle 10">
            <a:extLst>
              <a:ext uri="{FF2B5EF4-FFF2-40B4-BE49-F238E27FC236}">
                <a16:creationId xmlns:a16="http://schemas.microsoft.com/office/drawing/2014/main" id="{7C83E112-6AB2-497E-9748-BFAC336EAF0C}"/>
              </a:ext>
            </a:extLst>
          </p:cNvPr>
          <p:cNvSpPr/>
          <p:nvPr/>
        </p:nvSpPr>
        <p:spPr>
          <a:xfrm>
            <a:off x="1873588" y="1812215"/>
            <a:ext cx="2310897" cy="14044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3" name="Rectangle 12">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4" name="Rectangle 13">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15" name="Pictur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107902" y="1090272"/>
            <a:ext cx="1161071" cy="580536"/>
          </a:xfrm>
          <a:prstGeom prst="rect">
            <a:avLst/>
          </a:prstGeom>
        </p:spPr>
      </p:pic>
      <p:sp>
        <p:nvSpPr>
          <p:cNvPr id="16" name="TextBox 15"/>
          <p:cNvSpPr txBox="1"/>
          <p:nvPr/>
        </p:nvSpPr>
        <p:spPr>
          <a:xfrm>
            <a:off x="8169442" y="1191126"/>
            <a:ext cx="944682" cy="369332"/>
          </a:xfrm>
          <a:prstGeom prst="rect">
            <a:avLst/>
          </a:prstGeom>
          <a:noFill/>
        </p:spPr>
        <p:txBody>
          <a:bodyPr wrap="none" rtlCol="0">
            <a:spAutoFit/>
          </a:bodyPr>
          <a:lstStyle/>
          <a:p>
            <a:r>
              <a:rPr lang="en-US" b="1" dirty="0" smtClean="0"/>
              <a:t>OFFSITE</a:t>
            </a:r>
            <a:endParaRPr lang="en-US" b="1" dirty="0"/>
          </a:p>
        </p:txBody>
      </p:sp>
      <p:cxnSp>
        <p:nvCxnSpPr>
          <p:cNvPr id="18" name="Straight Connector 17"/>
          <p:cNvCxnSpPr/>
          <p:nvPr/>
        </p:nvCxnSpPr>
        <p:spPr>
          <a:xfrm>
            <a:off x="7913133" y="1359568"/>
            <a:ext cx="3107793" cy="1153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324853" y="3416968"/>
            <a:ext cx="11237494" cy="72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1648473" y="1941236"/>
            <a:ext cx="2536012" cy="970406"/>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55148" y="2057107"/>
            <a:ext cx="1522661" cy="369332"/>
          </a:xfrm>
          <a:prstGeom prst="rect">
            <a:avLst/>
          </a:prstGeom>
          <a:noFill/>
        </p:spPr>
        <p:txBody>
          <a:bodyPr wrap="none" rtlCol="0">
            <a:spAutoFit/>
          </a:bodyPr>
          <a:lstStyle/>
          <a:p>
            <a:r>
              <a:rPr lang="en-US" dirty="0" smtClean="0"/>
              <a:t>VIRGINA   CAR</a:t>
            </a:r>
            <a:endParaRPr lang="en-US" dirty="0"/>
          </a:p>
        </p:txBody>
      </p:sp>
      <p:sp>
        <p:nvSpPr>
          <p:cNvPr id="24" name="TextBox 23"/>
          <p:cNvSpPr txBox="1"/>
          <p:nvPr/>
        </p:nvSpPr>
        <p:spPr>
          <a:xfrm>
            <a:off x="2685041" y="1816008"/>
            <a:ext cx="712054" cy="369332"/>
          </a:xfrm>
          <a:prstGeom prst="rect">
            <a:avLst/>
          </a:prstGeom>
          <a:noFill/>
        </p:spPr>
        <p:txBody>
          <a:bodyPr wrap="none" rtlCol="0">
            <a:spAutoFit/>
          </a:bodyPr>
          <a:lstStyle/>
          <a:p>
            <a:r>
              <a:rPr lang="en-US" dirty="0" smtClean="0"/>
              <a:t>WW1</a:t>
            </a:r>
            <a:endParaRPr lang="en-US" dirty="0"/>
          </a:p>
        </p:txBody>
      </p:sp>
      <p:pic>
        <p:nvPicPr>
          <p:cNvPr id="25" name="Picture 24"/>
          <p:cNvPicPr>
            <a:picLocks noChangeAspect="1"/>
          </p:cNvPicPr>
          <p:nvPr/>
        </p:nvPicPr>
        <p:blipFill>
          <a:blip r:embed="rId6"/>
          <a:stretch>
            <a:fillRect/>
          </a:stretch>
        </p:blipFill>
        <p:spPr>
          <a:xfrm>
            <a:off x="6969675" y="1962820"/>
            <a:ext cx="1852433" cy="379125"/>
          </a:xfrm>
          <a:prstGeom prst="rect">
            <a:avLst/>
          </a:prstGeom>
        </p:spPr>
      </p:pic>
      <p:sp>
        <p:nvSpPr>
          <p:cNvPr id="26" name="TextBox 25"/>
          <p:cNvSpPr txBox="1"/>
          <p:nvPr/>
        </p:nvSpPr>
        <p:spPr>
          <a:xfrm>
            <a:off x="8975558" y="2000674"/>
            <a:ext cx="922047" cy="215444"/>
          </a:xfrm>
          <a:prstGeom prst="rect">
            <a:avLst/>
          </a:prstGeom>
          <a:noFill/>
        </p:spPr>
        <p:txBody>
          <a:bodyPr wrap="none" rtlCol="0">
            <a:spAutoFit/>
          </a:bodyPr>
          <a:lstStyle/>
          <a:p>
            <a:r>
              <a:rPr lang="en-US" sz="800" strike="sngStrike" dirty="0" smtClean="0"/>
              <a:t>What </a:t>
            </a:r>
            <a:r>
              <a:rPr lang="en-US" sz="800" strike="sngStrike" dirty="0" err="1" smtClean="0"/>
              <a:t>shoud</a:t>
            </a:r>
            <a:r>
              <a:rPr lang="en-US" sz="800" strike="sngStrike" dirty="0" smtClean="0"/>
              <a:t> I do?</a:t>
            </a:r>
            <a:endParaRPr lang="en-US" sz="800" strike="sngStrike" dirty="0"/>
          </a:p>
        </p:txBody>
      </p:sp>
      <p:sp>
        <p:nvSpPr>
          <p:cNvPr id="27" name="TextBox 26"/>
          <p:cNvSpPr txBox="1"/>
          <p:nvPr/>
        </p:nvSpPr>
        <p:spPr>
          <a:xfrm>
            <a:off x="7194884" y="2552421"/>
            <a:ext cx="1287532" cy="369332"/>
          </a:xfrm>
          <a:prstGeom prst="rect">
            <a:avLst/>
          </a:prstGeom>
          <a:noFill/>
        </p:spPr>
        <p:txBody>
          <a:bodyPr wrap="none" rtlCol="0">
            <a:spAutoFit/>
          </a:bodyPr>
          <a:lstStyle/>
          <a:p>
            <a:r>
              <a:rPr lang="en-US" dirty="0" smtClean="0"/>
              <a:t>§HOMICIDE</a:t>
            </a:r>
            <a:endParaRPr lang="en-US" dirty="0"/>
          </a:p>
        </p:txBody>
      </p:sp>
      <p:sp>
        <p:nvSpPr>
          <p:cNvPr id="28" name="TextBox 27"/>
          <p:cNvSpPr txBox="1"/>
          <p:nvPr/>
        </p:nvSpPr>
        <p:spPr>
          <a:xfrm>
            <a:off x="8822108" y="2552421"/>
            <a:ext cx="675185" cy="369332"/>
          </a:xfrm>
          <a:prstGeom prst="rect">
            <a:avLst/>
          </a:prstGeom>
          <a:noFill/>
        </p:spPr>
        <p:txBody>
          <a:bodyPr wrap="none" rtlCol="0">
            <a:spAutoFit/>
          </a:bodyPr>
          <a:lstStyle/>
          <a:p>
            <a:r>
              <a:rPr lang="en-US" dirty="0" smtClean="0"/>
              <a:t>Black</a:t>
            </a:r>
            <a:endParaRPr lang="en-US" dirty="0"/>
          </a:p>
        </p:txBody>
      </p:sp>
      <p:cxnSp>
        <p:nvCxnSpPr>
          <p:cNvPr id="30" name="Straight Connector 29"/>
          <p:cNvCxnSpPr/>
          <p:nvPr/>
        </p:nvCxnSpPr>
        <p:spPr>
          <a:xfrm flipV="1">
            <a:off x="8822108" y="2341945"/>
            <a:ext cx="675185" cy="696603"/>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097452" y="3064661"/>
            <a:ext cx="1846468" cy="369332"/>
          </a:xfrm>
          <a:prstGeom prst="rect">
            <a:avLst/>
          </a:prstGeom>
          <a:noFill/>
        </p:spPr>
        <p:txBody>
          <a:bodyPr wrap="none" rtlCol="0">
            <a:spAutoFit/>
          </a:bodyPr>
          <a:lstStyle/>
          <a:p>
            <a:r>
              <a:rPr lang="en-US" dirty="0" err="1" smtClean="0"/>
              <a:t>nonPoice</a:t>
            </a:r>
            <a:r>
              <a:rPr lang="en-US" b="1" dirty="0" err="1" smtClean="0"/>
              <a:t>Attment</a:t>
            </a:r>
            <a:endParaRPr lang="en-US" b="1" dirty="0"/>
          </a:p>
        </p:txBody>
      </p:sp>
      <p:sp>
        <p:nvSpPr>
          <p:cNvPr id="33" name="Rectangle 32"/>
          <p:cNvSpPr/>
          <p:nvPr/>
        </p:nvSpPr>
        <p:spPr>
          <a:xfrm>
            <a:off x="1219726" y="3901815"/>
            <a:ext cx="2677977" cy="369332"/>
          </a:xfrm>
          <a:prstGeom prst="rect">
            <a:avLst/>
          </a:prstGeom>
        </p:spPr>
        <p:txBody>
          <a:bodyPr wrap="none">
            <a:spAutoFit/>
          </a:bodyPr>
          <a:lstStyle/>
          <a:p>
            <a:r>
              <a:rPr lang="en-US" dirty="0"/>
              <a:t>john </a:t>
            </a:r>
            <a:r>
              <a:rPr lang="en-US" dirty="0" err="1"/>
              <a:t>deere</a:t>
            </a:r>
            <a:r>
              <a:rPr lang="en-US" dirty="0"/>
              <a:t> larges </a:t>
            </a:r>
            <a:r>
              <a:rPr lang="en-US" dirty="0" err="1"/>
              <a:t>gttractor</a:t>
            </a:r>
            <a:endParaRPr lang="en-US" dirty="0"/>
          </a:p>
        </p:txBody>
      </p:sp>
      <p:sp>
        <p:nvSpPr>
          <p:cNvPr id="34" name="Rectangle 33"/>
          <p:cNvSpPr/>
          <p:nvPr/>
        </p:nvSpPr>
        <p:spPr>
          <a:xfrm>
            <a:off x="319986" y="3436567"/>
            <a:ext cx="2082686" cy="369332"/>
          </a:xfrm>
          <a:prstGeom prst="rect">
            <a:avLst/>
          </a:prstGeom>
        </p:spPr>
        <p:txBody>
          <a:bodyPr wrap="none">
            <a:spAutoFit/>
          </a:bodyPr>
          <a:lstStyle/>
          <a:p>
            <a:r>
              <a:rPr lang="en-US" b="1" dirty="0">
                <a:solidFill>
                  <a:srgbClr val="333333"/>
                </a:solidFill>
                <a:latin typeface="Helvetica Neue"/>
              </a:rPr>
              <a:t>Mary K. W. Jones</a:t>
            </a:r>
            <a:endParaRPr lang="en-US" dirty="0"/>
          </a:p>
        </p:txBody>
      </p:sp>
      <p:pic>
        <p:nvPicPr>
          <p:cNvPr id="35" name="Picture 34"/>
          <p:cNvPicPr>
            <a:picLocks noChangeAspect="1"/>
          </p:cNvPicPr>
          <p:nvPr/>
        </p:nvPicPr>
        <p:blipFill>
          <a:blip r:embed="rId7"/>
          <a:stretch>
            <a:fillRect/>
          </a:stretch>
        </p:blipFill>
        <p:spPr>
          <a:xfrm>
            <a:off x="515043" y="3689461"/>
            <a:ext cx="704683" cy="1021314"/>
          </a:xfrm>
          <a:prstGeom prst="rect">
            <a:avLst/>
          </a:prstGeom>
        </p:spPr>
      </p:pic>
      <p:sp>
        <p:nvSpPr>
          <p:cNvPr id="36" name="Rectangle 35"/>
          <p:cNvSpPr/>
          <p:nvPr/>
        </p:nvSpPr>
        <p:spPr>
          <a:xfrm>
            <a:off x="5542428" y="3784544"/>
            <a:ext cx="1846083" cy="369332"/>
          </a:xfrm>
          <a:prstGeom prst="rect">
            <a:avLst/>
          </a:prstGeom>
        </p:spPr>
        <p:txBody>
          <a:bodyPr wrap="none">
            <a:spAutoFit/>
          </a:bodyPr>
          <a:lstStyle/>
          <a:p>
            <a:r>
              <a:rPr lang="en-US" dirty="0" err="1"/>
              <a:t>nonPoiceA</a:t>
            </a:r>
            <a:r>
              <a:rPr lang="en-US" b="1" dirty="0" err="1"/>
              <a:t>ttmen</a:t>
            </a:r>
            <a:r>
              <a:rPr lang="en-US" dirty="0" err="1"/>
              <a:t>t</a:t>
            </a:r>
            <a:endParaRPr lang="en-US" dirty="0"/>
          </a:p>
        </p:txBody>
      </p:sp>
      <p:sp>
        <p:nvSpPr>
          <p:cNvPr id="37" name="TextBox 36"/>
          <p:cNvSpPr txBox="1"/>
          <p:nvPr/>
        </p:nvSpPr>
        <p:spPr>
          <a:xfrm>
            <a:off x="5520229" y="3445245"/>
            <a:ext cx="2592569" cy="369332"/>
          </a:xfrm>
          <a:prstGeom prst="rect">
            <a:avLst/>
          </a:prstGeom>
          <a:noFill/>
        </p:spPr>
        <p:txBody>
          <a:bodyPr wrap="none" rtlCol="0">
            <a:spAutoFit/>
          </a:bodyPr>
          <a:lstStyle/>
          <a:p>
            <a:r>
              <a:rPr lang="en-US" dirty="0" smtClean="0"/>
              <a:t>BSc. </a:t>
            </a:r>
            <a:r>
              <a:rPr lang="en-US" dirty="0" err="1" smtClean="0"/>
              <a:t>Attment</a:t>
            </a:r>
            <a:r>
              <a:rPr lang="en-US" dirty="0" smtClean="0"/>
              <a:t> </a:t>
            </a:r>
            <a:r>
              <a:rPr lang="en-US" dirty="0" err="1" smtClean="0"/>
              <a:t>Ssytme</a:t>
            </a:r>
            <a:r>
              <a:rPr lang="en-US" dirty="0" smtClean="0"/>
              <a:t> J2EE</a:t>
            </a:r>
            <a:endParaRPr lang="en-US" dirty="0"/>
          </a:p>
        </p:txBody>
      </p:sp>
      <p:sp>
        <p:nvSpPr>
          <p:cNvPr id="38" name="Rectangle 37"/>
          <p:cNvSpPr/>
          <p:nvPr/>
        </p:nvSpPr>
        <p:spPr>
          <a:xfrm>
            <a:off x="5542428" y="4211939"/>
            <a:ext cx="3693703" cy="369332"/>
          </a:xfrm>
          <a:prstGeom prst="rect">
            <a:avLst/>
          </a:prstGeom>
        </p:spPr>
        <p:txBody>
          <a:bodyPr wrap="none">
            <a:spAutoFit/>
          </a:bodyPr>
          <a:lstStyle/>
          <a:p>
            <a:r>
              <a:rPr lang="en-US" dirty="0"/>
              <a:t>presentation </a:t>
            </a:r>
            <a:r>
              <a:rPr lang="en-US" dirty="0" smtClean="0"/>
              <a:t>room </a:t>
            </a:r>
            <a:r>
              <a:rPr lang="en-US" dirty="0"/>
              <a:t>tractor </a:t>
            </a:r>
            <a:r>
              <a:rPr lang="en-US" dirty="0" err="1"/>
              <a:t>mannheim</a:t>
            </a:r>
            <a:endParaRPr lang="en-US" dirty="0"/>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5796" y="4686688"/>
            <a:ext cx="2466975" cy="1847850"/>
          </a:xfrm>
          <a:prstGeom prst="rect">
            <a:avLst/>
          </a:prstGeom>
        </p:spPr>
      </p:pic>
      <p:sp>
        <p:nvSpPr>
          <p:cNvPr id="40" name="Rectangle 39">
            <a:extLst>
              <a:ext uri="{FF2B5EF4-FFF2-40B4-BE49-F238E27FC236}">
                <a16:creationId xmlns:a16="http://schemas.microsoft.com/office/drawing/2014/main" id="{7C83E112-6AB2-497E-9748-BFAC336EAF0C}"/>
              </a:ext>
            </a:extLst>
          </p:cNvPr>
          <p:cNvSpPr/>
          <p:nvPr/>
        </p:nvSpPr>
        <p:spPr>
          <a:xfrm>
            <a:off x="5520229" y="5462336"/>
            <a:ext cx="2649213" cy="8505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C83E112-6AB2-497E-9748-BFAC336EAF0C}"/>
              </a:ext>
            </a:extLst>
          </p:cNvPr>
          <p:cNvSpPr/>
          <p:nvPr/>
        </p:nvSpPr>
        <p:spPr>
          <a:xfrm>
            <a:off x="5460306" y="4667500"/>
            <a:ext cx="2649214" cy="18670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5378116" y="5462336"/>
            <a:ext cx="2535017" cy="850501"/>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32347" y="3489158"/>
            <a:ext cx="1624264" cy="1515979"/>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010274" y="4564181"/>
            <a:ext cx="797013" cy="369332"/>
          </a:xfrm>
          <a:prstGeom prst="rect">
            <a:avLst/>
          </a:prstGeom>
          <a:noFill/>
        </p:spPr>
        <p:txBody>
          <a:bodyPr wrap="none" rtlCol="0">
            <a:spAutoFit/>
          </a:bodyPr>
          <a:lstStyle/>
          <a:p>
            <a:r>
              <a:rPr lang="en-US" strike="sngStrike" dirty="0" smtClean="0"/>
              <a:t>Kill bill</a:t>
            </a:r>
            <a:endParaRPr lang="en-US" strike="sngStrike" dirty="0"/>
          </a:p>
        </p:txBody>
      </p:sp>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72724" y="4933513"/>
            <a:ext cx="1099117" cy="1446797"/>
          </a:xfrm>
          <a:prstGeom prst="rect">
            <a:avLst/>
          </a:prstGeom>
        </p:spPr>
      </p:pic>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40237" y="5690937"/>
            <a:ext cx="561378" cy="843601"/>
          </a:xfrm>
          <a:prstGeom prst="rect">
            <a:avLst/>
          </a:prstGeom>
        </p:spPr>
      </p:pic>
      <p:pic>
        <p:nvPicPr>
          <p:cNvPr id="49" name="Picture 4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00388" y="5887586"/>
            <a:ext cx="602453" cy="804306"/>
          </a:xfrm>
          <a:prstGeom prst="rect">
            <a:avLst/>
          </a:prstGeom>
        </p:spPr>
      </p:pic>
      <p:pic>
        <p:nvPicPr>
          <p:cNvPr id="50" name="Picture 49"/>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1168288" y="6130554"/>
            <a:ext cx="600741" cy="336415"/>
          </a:xfrm>
          <a:prstGeom prst="rect">
            <a:avLst/>
          </a:prstGeom>
        </p:spPr>
      </p:pic>
      <p:cxnSp>
        <p:nvCxnSpPr>
          <p:cNvPr id="52" name="Straight Connector 51"/>
          <p:cNvCxnSpPr/>
          <p:nvPr/>
        </p:nvCxnSpPr>
        <p:spPr>
          <a:xfrm flipH="1" flipV="1">
            <a:off x="9897605" y="4933513"/>
            <a:ext cx="2025690" cy="1758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530516" y="5614736"/>
            <a:ext cx="2535017" cy="850501"/>
          </a:xfrm>
          <a:prstGeom prst="line">
            <a:avLst/>
          </a:prstGeom>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C83E112-6AB2-497E-9748-BFAC336EAF0C}"/>
              </a:ext>
            </a:extLst>
          </p:cNvPr>
          <p:cNvSpPr/>
          <p:nvPr/>
        </p:nvSpPr>
        <p:spPr>
          <a:xfrm>
            <a:off x="9853617" y="4602833"/>
            <a:ext cx="2030523" cy="20596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9467029" y="4139162"/>
            <a:ext cx="2601033" cy="369332"/>
          </a:xfrm>
          <a:prstGeom prst="rect">
            <a:avLst/>
          </a:prstGeom>
          <a:noFill/>
        </p:spPr>
        <p:txBody>
          <a:bodyPr wrap="none" rtlCol="0">
            <a:spAutoFit/>
          </a:bodyPr>
          <a:lstStyle/>
          <a:p>
            <a:r>
              <a:rPr lang="en-US" dirty="0" smtClean="0"/>
              <a:t>HOMICDIE:SPY:FRIEND(</a:t>
            </a:r>
            <a:r>
              <a:rPr lang="en-US" sz="800" strike="sngStrike" dirty="0" err="1" smtClean="0"/>
              <a:t>rene</a:t>
            </a:r>
            <a:r>
              <a:rPr lang="en-US" sz="800" strike="sngStrike" dirty="0" smtClean="0"/>
              <a:t>)</a:t>
            </a:r>
            <a:endParaRPr lang="en-US" sz="800" strike="sngStrike" dirty="0"/>
          </a:p>
        </p:txBody>
      </p:sp>
      <p:sp>
        <p:nvSpPr>
          <p:cNvPr id="56" name="TextBox 55"/>
          <p:cNvSpPr txBox="1"/>
          <p:nvPr/>
        </p:nvSpPr>
        <p:spPr>
          <a:xfrm>
            <a:off x="9721516" y="4406894"/>
            <a:ext cx="2710678" cy="492443"/>
          </a:xfrm>
          <a:prstGeom prst="rect">
            <a:avLst/>
          </a:prstGeom>
          <a:noFill/>
        </p:spPr>
        <p:txBody>
          <a:bodyPr wrap="none" rtlCol="0">
            <a:spAutoFit/>
          </a:bodyPr>
          <a:lstStyle/>
          <a:p>
            <a:r>
              <a:rPr lang="en-US" dirty="0" smtClean="0"/>
              <a:t>CAT  </a:t>
            </a:r>
            <a:r>
              <a:rPr lang="en-US" dirty="0" err="1" smtClean="0"/>
              <a:t>VIRING.St</a:t>
            </a:r>
            <a:r>
              <a:rPr lang="en-US" dirty="0" smtClean="0"/>
              <a:t>. </a:t>
            </a:r>
            <a:r>
              <a:rPr lang="en-US" dirty="0" err="1" smtClean="0"/>
              <a:t>Cargil</a:t>
            </a:r>
            <a:r>
              <a:rPr lang="en-US" dirty="0" smtClean="0"/>
              <a:t> (</a:t>
            </a:r>
            <a:r>
              <a:rPr lang="en-US" dirty="0" err="1" smtClean="0"/>
              <a:t>niki</a:t>
            </a:r>
            <a:r>
              <a:rPr lang="en-US" dirty="0" smtClean="0"/>
              <a:t>)</a:t>
            </a:r>
          </a:p>
          <a:p>
            <a:r>
              <a:rPr lang="en-US" sz="800" strike="sngStrike" dirty="0" smtClean="0"/>
              <a:t>Angela (</a:t>
            </a:r>
            <a:r>
              <a:rPr lang="en-US" sz="800" strike="sngStrike" dirty="0" err="1" smtClean="0"/>
              <a:t>nena,kim</a:t>
            </a:r>
            <a:r>
              <a:rPr lang="en-US" sz="800" strike="sngStrike" dirty="0" smtClean="0"/>
              <a:t>)  </a:t>
            </a:r>
          </a:p>
        </p:txBody>
      </p:sp>
      <p:sp>
        <p:nvSpPr>
          <p:cNvPr id="57" name="Rectangle 56"/>
          <p:cNvSpPr/>
          <p:nvPr/>
        </p:nvSpPr>
        <p:spPr>
          <a:xfrm>
            <a:off x="9430847" y="3848028"/>
            <a:ext cx="534121" cy="215444"/>
          </a:xfrm>
          <a:prstGeom prst="rect">
            <a:avLst/>
          </a:prstGeom>
        </p:spPr>
        <p:txBody>
          <a:bodyPr wrap="none">
            <a:spAutoFit/>
          </a:bodyPr>
          <a:lstStyle/>
          <a:p>
            <a:r>
              <a:rPr lang="en-US" sz="800" strike="sngStrike" dirty="0" err="1"/>
              <a:t>phil</a:t>
            </a:r>
            <a:r>
              <a:rPr lang="en-US" sz="800" strike="sngStrike" dirty="0"/>
              <a:t>/</a:t>
            </a:r>
            <a:r>
              <a:rPr lang="en-US" sz="800" strike="sngStrike" dirty="0" err="1"/>
              <a:t>kim</a:t>
            </a:r>
            <a:endParaRPr lang="en-US" sz="800" strike="sngStrike" dirty="0"/>
          </a:p>
        </p:txBody>
      </p:sp>
      <p:cxnSp>
        <p:nvCxnSpPr>
          <p:cNvPr id="61" name="Straight Connector 60"/>
          <p:cNvCxnSpPr/>
          <p:nvPr/>
        </p:nvCxnSpPr>
        <p:spPr>
          <a:xfrm flipV="1">
            <a:off x="9430847" y="5005137"/>
            <a:ext cx="1870767" cy="1034849"/>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7C83E112-6AB2-497E-9748-BFAC336EAF0C}"/>
              </a:ext>
            </a:extLst>
          </p:cNvPr>
          <p:cNvSpPr/>
          <p:nvPr/>
        </p:nvSpPr>
        <p:spPr>
          <a:xfrm>
            <a:off x="394143" y="3761651"/>
            <a:ext cx="917300" cy="9250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7C83E112-6AB2-497E-9748-BFAC336EAF0C}"/>
              </a:ext>
            </a:extLst>
          </p:cNvPr>
          <p:cNvSpPr/>
          <p:nvPr/>
        </p:nvSpPr>
        <p:spPr>
          <a:xfrm>
            <a:off x="307293" y="3493231"/>
            <a:ext cx="3711402" cy="133278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a:off x="673768" y="3489158"/>
            <a:ext cx="1728904" cy="200303"/>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11314" y="3608645"/>
            <a:ext cx="1293577" cy="1058855"/>
          </a:xfrm>
          <a:prstGeom prst="rect">
            <a:avLst/>
          </a:prstGeom>
        </p:spPr>
      </p:pic>
      <p:sp>
        <p:nvSpPr>
          <p:cNvPr id="67" name="TextBox 66"/>
          <p:cNvSpPr txBox="1"/>
          <p:nvPr/>
        </p:nvSpPr>
        <p:spPr>
          <a:xfrm>
            <a:off x="10268973" y="3489158"/>
            <a:ext cx="652743" cy="369332"/>
          </a:xfrm>
          <a:prstGeom prst="rect">
            <a:avLst/>
          </a:prstGeom>
          <a:noFill/>
        </p:spPr>
        <p:txBody>
          <a:bodyPr wrap="none" rtlCol="0">
            <a:spAutoFit/>
          </a:bodyPr>
          <a:lstStyle/>
          <a:p>
            <a:r>
              <a:rPr lang="en-US" dirty="0" smtClean="0"/>
              <a:t>2005</a:t>
            </a:r>
            <a:endParaRPr lang="en-US" dirty="0"/>
          </a:p>
        </p:txBody>
      </p:sp>
      <p:cxnSp>
        <p:nvCxnSpPr>
          <p:cNvPr id="69" name="Straight Connector 68"/>
          <p:cNvCxnSpPr/>
          <p:nvPr/>
        </p:nvCxnSpPr>
        <p:spPr>
          <a:xfrm>
            <a:off x="9497293" y="4899337"/>
            <a:ext cx="2386847" cy="163520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7C83E112-6AB2-497E-9748-BFAC336EAF0C}"/>
              </a:ext>
            </a:extLst>
          </p:cNvPr>
          <p:cNvSpPr/>
          <p:nvPr/>
        </p:nvSpPr>
        <p:spPr>
          <a:xfrm>
            <a:off x="-25197" y="1118945"/>
            <a:ext cx="12224272" cy="575108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19986" y="1888178"/>
            <a:ext cx="1328487" cy="1328487"/>
          </a:xfrm>
          <a:prstGeom prst="rect">
            <a:avLst/>
          </a:prstGeom>
        </p:spPr>
      </p:pic>
      <p:sp>
        <p:nvSpPr>
          <p:cNvPr id="31" name="TextBox 30"/>
          <p:cNvSpPr txBox="1"/>
          <p:nvPr/>
        </p:nvSpPr>
        <p:spPr>
          <a:xfrm>
            <a:off x="7043866" y="2854185"/>
            <a:ext cx="4518481" cy="369332"/>
          </a:xfrm>
          <a:prstGeom prst="rect">
            <a:avLst/>
          </a:prstGeom>
          <a:noFill/>
        </p:spPr>
        <p:txBody>
          <a:bodyPr wrap="none" rtlCol="0">
            <a:spAutoFit/>
          </a:bodyPr>
          <a:lstStyle/>
          <a:p>
            <a:r>
              <a:rPr lang="en-US" dirty="0" smtClean="0"/>
              <a:t>LARRY: </a:t>
            </a:r>
            <a:r>
              <a:rPr lang="en-US" strike="sngStrike" dirty="0" smtClean="0"/>
              <a:t>We will kills people because he is black</a:t>
            </a:r>
            <a:endParaRPr lang="en-US" strike="sngStrike" dirty="0"/>
          </a:p>
        </p:txBody>
      </p:sp>
      <p:sp>
        <p:nvSpPr>
          <p:cNvPr id="72" name="TextBox 71"/>
          <p:cNvSpPr txBox="1"/>
          <p:nvPr/>
        </p:nvSpPr>
        <p:spPr>
          <a:xfrm>
            <a:off x="10660090" y="3055939"/>
            <a:ext cx="721672" cy="369332"/>
          </a:xfrm>
          <a:prstGeom prst="rect">
            <a:avLst/>
          </a:prstGeom>
          <a:noFill/>
        </p:spPr>
        <p:txBody>
          <a:bodyPr wrap="none" rtlCol="0">
            <a:spAutoFit/>
          </a:bodyPr>
          <a:lstStyle/>
          <a:p>
            <a:r>
              <a:rPr lang="en-US" dirty="0" smtClean="0"/>
              <a:t>[x] no</a:t>
            </a:r>
            <a:endParaRPr lang="en-US" dirty="0"/>
          </a:p>
        </p:txBody>
      </p:sp>
      <p:sp>
        <p:nvSpPr>
          <p:cNvPr id="2" name="TextBox 1"/>
          <p:cNvSpPr txBox="1"/>
          <p:nvPr/>
        </p:nvSpPr>
        <p:spPr>
          <a:xfrm>
            <a:off x="10115451" y="3019511"/>
            <a:ext cx="1465466" cy="215444"/>
          </a:xfrm>
          <a:prstGeom prst="rect">
            <a:avLst/>
          </a:prstGeom>
          <a:noFill/>
        </p:spPr>
        <p:txBody>
          <a:bodyPr wrap="none" rtlCol="0">
            <a:spAutoFit/>
          </a:bodyPr>
          <a:lstStyle/>
          <a:p>
            <a:r>
              <a:rPr lang="en-US" sz="800" strike="sngStrike" dirty="0" smtClean="0"/>
              <a:t>He will be killing people, gangs</a:t>
            </a:r>
            <a:endParaRPr lang="en-US" sz="800" strike="sngStrike" dirty="0"/>
          </a:p>
        </p:txBody>
      </p:sp>
      <p:cxnSp>
        <p:nvCxnSpPr>
          <p:cNvPr id="7" name="Straight Connector 6"/>
          <p:cNvCxnSpPr/>
          <p:nvPr/>
        </p:nvCxnSpPr>
        <p:spPr>
          <a:xfrm>
            <a:off x="5530516" y="4406894"/>
            <a:ext cx="3577386" cy="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39616" y="4147049"/>
            <a:ext cx="2527001" cy="2527001"/>
          </a:xfrm>
          <a:prstGeom prst="rect">
            <a:avLst/>
          </a:prstGeom>
        </p:spPr>
      </p:pic>
    </p:spTree>
    <p:extLst>
      <p:ext uri="{BB962C8B-B14F-4D97-AF65-F5344CB8AC3E}">
        <p14:creationId xmlns:p14="http://schemas.microsoft.com/office/powerpoint/2010/main" val="1505121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739" y="2482971"/>
            <a:ext cx="1992932" cy="115915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905" y="2362333"/>
            <a:ext cx="2276190" cy="2133333"/>
          </a:xfrm>
          <a:prstGeom prst="rect">
            <a:avLst/>
          </a:prstGeom>
        </p:spPr>
      </p:pic>
      <p:sp>
        <p:nvSpPr>
          <p:cNvPr id="3" name="Rectangle 2"/>
          <p:cNvSpPr/>
          <p:nvPr/>
        </p:nvSpPr>
        <p:spPr>
          <a:xfrm>
            <a:off x="7234095" y="2668607"/>
            <a:ext cx="4692316" cy="923330"/>
          </a:xfrm>
          <a:prstGeom prst="rect">
            <a:avLst/>
          </a:prstGeom>
        </p:spPr>
        <p:txBody>
          <a:bodyPr wrap="square">
            <a:spAutoFit/>
          </a:bodyPr>
          <a:lstStyle/>
          <a:p>
            <a:r>
              <a:rPr lang="en-US" dirty="0">
                <a:solidFill>
                  <a:srgbClr val="337AB7"/>
                </a:solidFill>
                <a:latin typeface="Menlo"/>
                <a:hlinkClick r:id="rId4"/>
              </a:rPr>
              <a:t>https://ics2wsa.ic3.com/commerce/1.x/transactionProcessor/CyberSourceTransaction_1.207.wsdl</a:t>
            </a:r>
            <a:endParaRPr lang="en-US" dirty="0"/>
          </a:p>
        </p:txBody>
      </p:sp>
      <p:pic>
        <p:nvPicPr>
          <p:cNvPr id="8" name="Picture 7"/>
          <p:cNvPicPr>
            <a:picLocks noChangeAspect="1"/>
          </p:cNvPicPr>
          <p:nvPr/>
        </p:nvPicPr>
        <p:blipFill>
          <a:blip r:embed="rId5"/>
          <a:stretch>
            <a:fillRect/>
          </a:stretch>
        </p:blipFill>
        <p:spPr>
          <a:xfrm>
            <a:off x="8963526" y="3428999"/>
            <a:ext cx="1335506" cy="1193503"/>
          </a:xfrm>
          <a:prstGeom prst="rect">
            <a:avLst/>
          </a:prstGeom>
        </p:spPr>
      </p:pic>
      <p:sp>
        <p:nvSpPr>
          <p:cNvPr id="9" name="Rectangle 8"/>
          <p:cNvSpPr/>
          <p:nvPr/>
        </p:nvSpPr>
        <p:spPr>
          <a:xfrm>
            <a:off x="3533205" y="1837386"/>
            <a:ext cx="5811719" cy="369332"/>
          </a:xfrm>
          <a:prstGeom prst="rect">
            <a:avLst/>
          </a:prstGeom>
        </p:spPr>
        <p:txBody>
          <a:bodyPr wrap="none">
            <a:spAutoFit/>
          </a:bodyPr>
          <a:lstStyle/>
          <a:p>
            <a:r>
              <a:rPr lang="en-US" strike="sngStrike" dirty="0"/>
              <a:t>Say: </a:t>
            </a:r>
            <a:r>
              <a:rPr lang="en-US" dirty="0"/>
              <a:t>KIM WORKED AT IBM AND UN,</a:t>
            </a:r>
            <a:r>
              <a:rPr lang="en-US" b="1" dirty="0"/>
              <a:t>SPORTS</a:t>
            </a:r>
            <a:r>
              <a:rPr lang="en-US" dirty="0"/>
              <a:t> with DAUGTHER</a:t>
            </a:r>
            <a:endParaRPr lang="en-US" dirty="0"/>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74697" y="4845893"/>
            <a:ext cx="656871" cy="656871"/>
          </a:xfrm>
          <a:prstGeom prst="rect">
            <a:avLst/>
          </a:prstGeom>
        </p:spPr>
      </p:pic>
      <p:sp>
        <p:nvSpPr>
          <p:cNvPr id="11" name="Rectangle 10">
            <a:extLst>
              <a:ext uri="{FF2B5EF4-FFF2-40B4-BE49-F238E27FC236}">
                <a16:creationId xmlns:a16="http://schemas.microsoft.com/office/drawing/2014/main" id="{7C83E112-6AB2-497E-9748-BFAC336EAF0C}"/>
              </a:ext>
            </a:extLst>
          </p:cNvPr>
          <p:cNvSpPr/>
          <p:nvPr/>
        </p:nvSpPr>
        <p:spPr>
          <a:xfrm>
            <a:off x="5274696" y="4845893"/>
            <a:ext cx="605917" cy="7324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4728411" y="4495666"/>
            <a:ext cx="1732547" cy="136371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536739" y="1395505"/>
            <a:ext cx="3803798" cy="369332"/>
          </a:xfrm>
          <a:prstGeom prst="rect">
            <a:avLst/>
          </a:prstGeom>
          <a:noFill/>
        </p:spPr>
        <p:txBody>
          <a:bodyPr wrap="none" rtlCol="0">
            <a:spAutoFit/>
          </a:bodyPr>
          <a:lstStyle/>
          <a:p>
            <a:r>
              <a:rPr lang="en-US" dirty="0" err="1" smtClean="0"/>
              <a:t>nonPoliceCfg:HOMICE:LUX</a:t>
            </a:r>
            <a:r>
              <a:rPr lang="en-US" dirty="0" smtClean="0"/>
              <a:t>:</a:t>
            </a:r>
            <a:r>
              <a:rPr lang="en-US" strike="sngStrike" dirty="0" smtClean="0"/>
              <a:t>”</a:t>
            </a:r>
            <a:r>
              <a:rPr lang="en-US" strike="sngStrike" dirty="0" err="1" smtClean="0"/>
              <a:t>Gynastics</a:t>
            </a:r>
            <a:r>
              <a:rPr lang="en-US" strike="sngStrike" dirty="0" smtClean="0"/>
              <a:t>”</a:t>
            </a:r>
            <a:endParaRPr lang="en-US" strike="sngStrike" dirty="0"/>
          </a:p>
        </p:txBody>
      </p:sp>
      <p:sp>
        <p:nvSpPr>
          <p:cNvPr id="15" name="TextBox 14"/>
          <p:cNvSpPr txBox="1"/>
          <p:nvPr/>
        </p:nvSpPr>
        <p:spPr>
          <a:xfrm>
            <a:off x="6701589" y="1395505"/>
            <a:ext cx="4096442" cy="369332"/>
          </a:xfrm>
          <a:prstGeom prst="rect">
            <a:avLst/>
          </a:prstGeom>
          <a:noFill/>
        </p:spPr>
        <p:txBody>
          <a:bodyPr wrap="none" rtlCol="0">
            <a:spAutoFit/>
          </a:bodyPr>
          <a:lstStyle/>
          <a:p>
            <a:r>
              <a:rPr lang="en-US" dirty="0" err="1" smtClean="0"/>
              <a:t>Gheho</a:t>
            </a:r>
            <a:r>
              <a:rPr lang="en-US" dirty="0" smtClean="0"/>
              <a:t>(</a:t>
            </a:r>
            <a:r>
              <a:rPr lang="en-US" dirty="0" err="1" smtClean="0"/>
              <a:t>derere</a:t>
            </a:r>
            <a:r>
              <a:rPr lang="en-US" dirty="0" smtClean="0"/>
              <a:t>).</a:t>
            </a:r>
            <a:r>
              <a:rPr lang="en-US" dirty="0" err="1" smtClean="0"/>
              <a:t>gheoh</a:t>
            </a:r>
            <a:r>
              <a:rPr lang="en-US" dirty="0" smtClean="0"/>
              <a:t>(cat).EXIT </a:t>
            </a:r>
            <a:r>
              <a:rPr lang="en-US" sz="800" strike="sngStrike" dirty="0" smtClean="0"/>
              <a:t>(</a:t>
            </a:r>
            <a:r>
              <a:rPr lang="en-US" sz="800" strike="sngStrike" dirty="0" err="1" smtClean="0"/>
              <a:t>jason</a:t>
            </a:r>
            <a:r>
              <a:rPr lang="en-US" sz="800" strike="sngStrike" dirty="0" smtClean="0"/>
              <a:t> watch viola tits)</a:t>
            </a:r>
            <a:endParaRPr lang="en-US" sz="800" strike="sngStrike" dirty="0"/>
          </a:p>
        </p:txBody>
      </p:sp>
      <p:sp>
        <p:nvSpPr>
          <p:cNvPr id="16" name="TextBox 15"/>
          <p:cNvSpPr txBox="1"/>
          <p:nvPr/>
        </p:nvSpPr>
        <p:spPr>
          <a:xfrm>
            <a:off x="7002379" y="1203488"/>
            <a:ext cx="1510350" cy="369332"/>
          </a:xfrm>
          <a:prstGeom prst="rect">
            <a:avLst/>
          </a:prstGeom>
          <a:noFill/>
        </p:spPr>
        <p:txBody>
          <a:bodyPr wrap="none" rtlCol="0">
            <a:spAutoFit/>
          </a:bodyPr>
          <a:lstStyle/>
          <a:p>
            <a:r>
              <a:rPr lang="en-US" dirty="0" err="1" smtClean="0"/>
              <a:t>Gheoh</a:t>
            </a:r>
            <a:r>
              <a:rPr lang="en-US" dirty="0" smtClean="0"/>
              <a:t>(</a:t>
            </a:r>
            <a:r>
              <a:rPr lang="en-US" sz="800" strike="sngStrike" dirty="0" err="1" smtClean="0"/>
              <a:t>deere,micehal</a:t>
            </a:r>
            <a:r>
              <a:rPr lang="en-US" sz="800" strike="sngStrike" dirty="0" smtClean="0"/>
              <a:t>)</a:t>
            </a:r>
            <a:endParaRPr lang="en-US" sz="800" strike="sngStrike" dirty="0"/>
          </a:p>
        </p:txBody>
      </p:sp>
      <p:sp>
        <p:nvSpPr>
          <p:cNvPr id="18" name="Rectangle 17">
            <a:extLst>
              <a:ext uri="{FF2B5EF4-FFF2-40B4-BE49-F238E27FC236}">
                <a16:creationId xmlns:a16="http://schemas.microsoft.com/office/drawing/2014/main" id="{7C83E112-6AB2-497E-9748-BFAC336EAF0C}"/>
              </a:ext>
            </a:extLst>
          </p:cNvPr>
          <p:cNvSpPr/>
          <p:nvPr/>
        </p:nvSpPr>
        <p:spPr>
          <a:xfrm>
            <a:off x="8886000" y="3445362"/>
            <a:ext cx="1490558" cy="117713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8644011" y="3343863"/>
            <a:ext cx="1732547" cy="136371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C83E112-6AB2-497E-9748-BFAC336EAF0C}"/>
              </a:ext>
            </a:extLst>
          </p:cNvPr>
          <p:cNvSpPr/>
          <p:nvPr/>
        </p:nvSpPr>
        <p:spPr>
          <a:xfrm>
            <a:off x="2536739" y="2438082"/>
            <a:ext cx="1992932" cy="126891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83E112-6AB2-497E-9748-BFAC336EAF0C}"/>
              </a:ext>
            </a:extLst>
          </p:cNvPr>
          <p:cNvSpPr/>
          <p:nvPr/>
        </p:nvSpPr>
        <p:spPr>
          <a:xfrm>
            <a:off x="7137442" y="2473978"/>
            <a:ext cx="4701631" cy="117713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124" y="1268165"/>
            <a:ext cx="1219230" cy="2177197"/>
          </a:xfrm>
          <a:prstGeom prst="rect">
            <a:avLst/>
          </a:prstGeom>
        </p:spPr>
      </p:pic>
      <p:pic>
        <p:nvPicPr>
          <p:cNvPr id="22" name="Picture 21"/>
          <p:cNvPicPr>
            <a:picLocks noChangeAspect="1"/>
          </p:cNvPicPr>
          <p:nvPr/>
        </p:nvPicPr>
        <p:blipFill>
          <a:blip r:embed="rId8"/>
          <a:stretch>
            <a:fillRect/>
          </a:stretch>
        </p:blipFill>
        <p:spPr>
          <a:xfrm>
            <a:off x="1385577" y="6098613"/>
            <a:ext cx="273889" cy="454453"/>
          </a:xfrm>
          <a:prstGeom prst="rect">
            <a:avLst/>
          </a:prstGeom>
        </p:spPr>
      </p:pic>
      <p:cxnSp>
        <p:nvCxnSpPr>
          <p:cNvPr id="24" name="Straight Connector 23"/>
          <p:cNvCxnSpPr/>
          <p:nvPr/>
        </p:nvCxnSpPr>
        <p:spPr>
          <a:xfrm flipV="1">
            <a:off x="1215189" y="5859379"/>
            <a:ext cx="1107433" cy="693687"/>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9"/>
          <a:stretch>
            <a:fillRect/>
          </a:stretch>
        </p:blipFill>
        <p:spPr>
          <a:xfrm>
            <a:off x="1829854" y="6001674"/>
            <a:ext cx="2465420" cy="551392"/>
          </a:xfrm>
          <a:prstGeom prst="rect">
            <a:avLst/>
          </a:prstGeom>
        </p:spPr>
      </p:pic>
      <p:sp>
        <p:nvSpPr>
          <p:cNvPr id="26" name="Rectangle 25">
            <a:extLst>
              <a:ext uri="{FF2B5EF4-FFF2-40B4-BE49-F238E27FC236}">
                <a16:creationId xmlns:a16="http://schemas.microsoft.com/office/drawing/2014/main" id="{7C83E112-6AB2-497E-9748-BFAC336EAF0C}"/>
              </a:ext>
            </a:extLst>
          </p:cNvPr>
          <p:cNvSpPr/>
          <p:nvPr/>
        </p:nvSpPr>
        <p:spPr>
          <a:xfrm>
            <a:off x="1356507" y="6001674"/>
            <a:ext cx="302959" cy="55139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7002379" y="5502764"/>
            <a:ext cx="2037737" cy="369332"/>
          </a:xfrm>
          <a:prstGeom prst="rect">
            <a:avLst/>
          </a:prstGeom>
          <a:noFill/>
        </p:spPr>
        <p:txBody>
          <a:bodyPr wrap="none" rtlCol="0">
            <a:spAutoFit/>
          </a:bodyPr>
          <a:lstStyle/>
          <a:p>
            <a:r>
              <a:rPr lang="en-US" dirty="0" smtClean="0"/>
              <a:t>POCLE SIREN: 11:48</a:t>
            </a:r>
            <a:endParaRPr lang="en-US" dirty="0"/>
          </a:p>
        </p:txBody>
      </p:sp>
      <p:pic>
        <p:nvPicPr>
          <p:cNvPr id="28" name="Picture 27"/>
          <p:cNvPicPr>
            <a:picLocks noChangeAspect="1"/>
          </p:cNvPicPr>
          <p:nvPr/>
        </p:nvPicPr>
        <p:blipFill>
          <a:blip r:embed="rId10"/>
          <a:stretch>
            <a:fillRect/>
          </a:stretch>
        </p:blipFill>
        <p:spPr>
          <a:xfrm>
            <a:off x="278145" y="3530266"/>
            <a:ext cx="937044" cy="2354620"/>
          </a:xfrm>
          <a:prstGeom prst="rect">
            <a:avLst/>
          </a:prstGeom>
        </p:spPr>
      </p:pic>
      <p:sp>
        <p:nvSpPr>
          <p:cNvPr id="30" name="TextBox 29"/>
          <p:cNvSpPr txBox="1"/>
          <p:nvPr/>
        </p:nvSpPr>
        <p:spPr>
          <a:xfrm>
            <a:off x="4245224" y="1033193"/>
            <a:ext cx="4022383" cy="369332"/>
          </a:xfrm>
          <a:prstGeom prst="rect">
            <a:avLst/>
          </a:prstGeom>
          <a:noFill/>
        </p:spPr>
        <p:txBody>
          <a:bodyPr wrap="none" rtlCol="0">
            <a:spAutoFit/>
          </a:bodyPr>
          <a:lstStyle/>
          <a:p>
            <a:r>
              <a:rPr lang="en-US" dirty="0" smtClean="0"/>
              <a:t>000.nonPoliceCfg.</a:t>
            </a:r>
            <a:r>
              <a:rPr lang="en-US" b="1" dirty="0" smtClean="0"/>
              <a:t>WORK</a:t>
            </a:r>
            <a:r>
              <a:rPr lang="en-US" dirty="0" smtClean="0"/>
              <a:t>.</a:t>
            </a:r>
            <a:r>
              <a:rPr lang="en-US" sz="800" dirty="0" smtClean="0"/>
              <a:t>1D816</a:t>
            </a:r>
            <a:r>
              <a:rPr lang="en-US" dirty="0" smtClean="0"/>
              <a:t>.HOMCE:LUX</a:t>
            </a:r>
            <a:endParaRPr lang="en-US" dirty="0"/>
          </a:p>
        </p:txBody>
      </p:sp>
      <p:sp>
        <p:nvSpPr>
          <p:cNvPr id="31" name="TextBox 30"/>
          <p:cNvSpPr txBox="1"/>
          <p:nvPr/>
        </p:nvSpPr>
        <p:spPr>
          <a:xfrm>
            <a:off x="1659466" y="3895501"/>
            <a:ext cx="3029997" cy="1723549"/>
          </a:xfrm>
          <a:prstGeom prst="rect">
            <a:avLst/>
          </a:prstGeom>
          <a:noFill/>
        </p:spPr>
        <p:txBody>
          <a:bodyPr wrap="none" rtlCol="0">
            <a:spAutoFit/>
          </a:bodyPr>
          <a:lstStyle/>
          <a:p>
            <a:r>
              <a:rPr lang="en-US" strike="sngStrike" dirty="0" smtClean="0"/>
              <a:t>“You need to work</a:t>
            </a:r>
          </a:p>
          <a:p>
            <a:r>
              <a:rPr lang="en-US" strike="sngStrike" dirty="0" err="1" smtClean="0"/>
              <a:t>Montoried</a:t>
            </a:r>
            <a:r>
              <a:rPr lang="en-US" strike="sngStrike" dirty="0" smtClean="0"/>
              <a:t> with the</a:t>
            </a:r>
          </a:p>
          <a:p>
            <a:r>
              <a:rPr lang="en-US" strike="sngStrike" dirty="0" smtClean="0"/>
              <a:t>UN(</a:t>
            </a:r>
            <a:r>
              <a:rPr lang="en-US" strike="sngStrike" dirty="0" err="1" smtClean="0"/>
              <a:t>lgocal</a:t>
            </a:r>
            <a:r>
              <a:rPr lang="en-US" strike="sngStrike" dirty="0" smtClean="0"/>
              <a:t>) and Court”</a:t>
            </a:r>
          </a:p>
          <a:p>
            <a:r>
              <a:rPr lang="en-US" dirty="0" err="1" smtClean="0"/>
              <a:t>Docuent</a:t>
            </a:r>
            <a:r>
              <a:rPr lang="en-US" dirty="0" smtClean="0"/>
              <a:t> HOCMIE:LUX</a:t>
            </a:r>
          </a:p>
          <a:p>
            <a:endParaRPr lang="en-US" dirty="0"/>
          </a:p>
          <a:p>
            <a:r>
              <a:rPr lang="en-US" sz="800" strike="sngStrike" dirty="0" smtClean="0"/>
              <a:t>The theft network is then </a:t>
            </a:r>
            <a:r>
              <a:rPr lang="en-US" sz="800" strike="sngStrike" dirty="0" err="1" smtClean="0"/>
              <a:t>notifed</a:t>
            </a:r>
            <a:r>
              <a:rPr lang="en-US" sz="800" strike="sngStrike" dirty="0" smtClean="0"/>
              <a:t> </a:t>
            </a:r>
          </a:p>
          <a:p>
            <a:r>
              <a:rPr lang="en-US" sz="800" strike="sngStrike" dirty="0" smtClean="0"/>
              <a:t>They are being </a:t>
            </a:r>
            <a:r>
              <a:rPr lang="en-US" sz="800" strike="sngStrike" dirty="0" err="1" smtClean="0"/>
              <a:t>montroied</a:t>
            </a:r>
            <a:r>
              <a:rPr lang="en-US" sz="800" strike="sngStrike" dirty="0" smtClean="0"/>
              <a:t>, which reduces </a:t>
            </a:r>
            <a:r>
              <a:rPr lang="en-US" sz="800" strike="sngStrike" dirty="0" err="1" smtClean="0"/>
              <a:t>trantions</a:t>
            </a:r>
            <a:r>
              <a:rPr lang="en-US" sz="800" strike="sngStrike" dirty="0" smtClean="0"/>
              <a:t> to theft network</a:t>
            </a:r>
            <a:endParaRPr lang="en-US" sz="800" strike="sngStrike" dirty="0"/>
          </a:p>
        </p:txBody>
      </p:sp>
      <p:sp>
        <p:nvSpPr>
          <p:cNvPr id="32" name="TextBox 31"/>
          <p:cNvSpPr txBox="1"/>
          <p:nvPr/>
        </p:nvSpPr>
        <p:spPr>
          <a:xfrm>
            <a:off x="1829854" y="3642125"/>
            <a:ext cx="1248996" cy="369332"/>
          </a:xfrm>
          <a:prstGeom prst="rect">
            <a:avLst/>
          </a:prstGeom>
          <a:noFill/>
        </p:spPr>
        <p:txBody>
          <a:bodyPr wrap="none" rtlCol="0">
            <a:spAutoFit/>
          </a:bodyPr>
          <a:lstStyle/>
          <a:p>
            <a:r>
              <a:rPr lang="en-US" b="1" dirty="0" smtClean="0"/>
              <a:t>CIVIL CODE</a:t>
            </a:r>
            <a:endParaRPr lang="en-US" b="1" dirty="0"/>
          </a:p>
        </p:txBody>
      </p:sp>
      <p:cxnSp>
        <p:nvCxnSpPr>
          <p:cNvPr id="34" name="Straight Connector 33"/>
          <p:cNvCxnSpPr/>
          <p:nvPr/>
        </p:nvCxnSpPr>
        <p:spPr>
          <a:xfrm flipV="1">
            <a:off x="274124" y="3530266"/>
            <a:ext cx="784655" cy="96540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7C83E112-6AB2-497E-9748-BFAC336EAF0C}"/>
              </a:ext>
            </a:extLst>
          </p:cNvPr>
          <p:cNvSpPr/>
          <p:nvPr/>
        </p:nvSpPr>
        <p:spPr>
          <a:xfrm>
            <a:off x="220412" y="3431131"/>
            <a:ext cx="1136095" cy="24537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C83E112-6AB2-497E-9748-BFAC336EAF0C}"/>
              </a:ext>
            </a:extLst>
          </p:cNvPr>
          <p:cNvSpPr/>
          <p:nvPr/>
        </p:nvSpPr>
        <p:spPr>
          <a:xfrm>
            <a:off x="211248" y="1203166"/>
            <a:ext cx="1448218" cy="214069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2322622" y="2362334"/>
            <a:ext cx="2366841" cy="11412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7156569" y="2438083"/>
            <a:ext cx="4682504" cy="1015537"/>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218663" y="1502418"/>
            <a:ext cx="906621" cy="906621"/>
          </a:xfrm>
          <a:prstGeom prst="rect">
            <a:avLst/>
          </a:prstGeom>
        </p:spPr>
      </p:pic>
      <p:sp>
        <p:nvSpPr>
          <p:cNvPr id="42" name="Rectangle 41"/>
          <p:cNvSpPr/>
          <p:nvPr/>
        </p:nvSpPr>
        <p:spPr>
          <a:xfrm>
            <a:off x="10299032" y="1085502"/>
            <a:ext cx="1892968" cy="4170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FIRST</a:t>
            </a:r>
            <a:endParaRPr lang="en-US" dirty="0"/>
          </a:p>
        </p:txBody>
      </p:sp>
      <p:cxnSp>
        <p:nvCxnSpPr>
          <p:cNvPr id="44" name="Straight Connector 43"/>
          <p:cNvCxnSpPr/>
          <p:nvPr/>
        </p:nvCxnSpPr>
        <p:spPr>
          <a:xfrm flipV="1">
            <a:off x="372979" y="3343863"/>
            <a:ext cx="842210" cy="275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flipV="1">
            <a:off x="211248" y="1268165"/>
            <a:ext cx="1798026" cy="20756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7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2980" y="2618446"/>
            <a:ext cx="941283" cy="369332"/>
          </a:xfrm>
          <a:prstGeom prst="rect">
            <a:avLst/>
          </a:prstGeom>
          <a:noFill/>
        </p:spPr>
        <p:txBody>
          <a:bodyPr wrap="none" rtlCol="0">
            <a:spAutoFit/>
          </a:bodyPr>
          <a:lstStyle/>
          <a:p>
            <a:r>
              <a:rPr lang="en-US" strike="sngStrike" dirty="0" smtClean="0"/>
              <a:t>Herman</a:t>
            </a:r>
            <a:endParaRPr lang="en-US" strike="sngStrike" dirty="0"/>
          </a:p>
        </p:txBody>
      </p:sp>
      <p:sp>
        <p:nvSpPr>
          <p:cNvPr id="5" name="TextBox 4"/>
          <p:cNvSpPr txBox="1"/>
          <p:nvPr/>
        </p:nvSpPr>
        <p:spPr>
          <a:xfrm>
            <a:off x="4635344" y="2360326"/>
            <a:ext cx="1460656" cy="369332"/>
          </a:xfrm>
          <a:prstGeom prst="rect">
            <a:avLst/>
          </a:prstGeom>
          <a:noFill/>
        </p:spPr>
        <p:txBody>
          <a:bodyPr wrap="none" rtlCol="0">
            <a:spAutoFit/>
          </a:bodyPr>
          <a:lstStyle/>
          <a:p>
            <a:r>
              <a:rPr lang="en-US" strike="sngStrike" dirty="0" smtClean="0"/>
              <a:t>Sperm incline</a:t>
            </a:r>
            <a:endParaRPr lang="en-US" strike="sngStrike"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040" y="1804738"/>
            <a:ext cx="1406285" cy="1771920"/>
          </a:xfrm>
          <a:prstGeom prst="rect">
            <a:avLst/>
          </a:prstGeom>
        </p:spPr>
      </p:pic>
      <p:sp>
        <p:nvSpPr>
          <p:cNvPr id="7" name="TextBox 6"/>
          <p:cNvSpPr txBox="1"/>
          <p:nvPr/>
        </p:nvSpPr>
        <p:spPr>
          <a:xfrm>
            <a:off x="3667017" y="2065239"/>
            <a:ext cx="694421" cy="369332"/>
          </a:xfrm>
          <a:prstGeom prst="rect">
            <a:avLst/>
          </a:prstGeom>
          <a:noFill/>
        </p:spPr>
        <p:txBody>
          <a:bodyPr wrap="none" rtlCol="0">
            <a:spAutoFit/>
          </a:bodyPr>
          <a:lstStyle/>
          <a:p>
            <a:r>
              <a:rPr lang="en-US" strike="sngStrike" dirty="0" smtClean="0"/>
              <a:t>uncle</a:t>
            </a:r>
            <a:endParaRPr lang="en-US" strike="sngStrike" dirty="0"/>
          </a:p>
        </p:txBody>
      </p:sp>
      <p:sp>
        <p:nvSpPr>
          <p:cNvPr id="8" name="Rectangle 7">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9" name="Rectangle 8">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0" name="Rectangle 9">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12" name="TextBox 11"/>
          <p:cNvSpPr txBox="1"/>
          <p:nvPr/>
        </p:nvSpPr>
        <p:spPr>
          <a:xfrm>
            <a:off x="5173579" y="3007895"/>
            <a:ext cx="3124317" cy="646331"/>
          </a:xfrm>
          <a:prstGeom prst="rect">
            <a:avLst/>
          </a:prstGeom>
          <a:noFill/>
        </p:spPr>
        <p:txBody>
          <a:bodyPr wrap="none" rtlCol="0">
            <a:spAutoFit/>
          </a:bodyPr>
          <a:lstStyle/>
          <a:p>
            <a:r>
              <a:rPr lang="en-US" strike="sngStrike" dirty="0" err="1" smtClean="0"/>
              <a:t>Angela.herman.uncle</a:t>
            </a:r>
            <a:endParaRPr lang="en-US" strike="sngStrike" dirty="0" smtClean="0"/>
          </a:p>
          <a:p>
            <a:r>
              <a:rPr lang="en-US" strike="sngStrike" dirty="0" err="1" smtClean="0"/>
              <a:t>Countrike</a:t>
            </a:r>
            <a:r>
              <a:rPr lang="en-US" strike="sngStrike" dirty="0" smtClean="0"/>
              <a:t> </a:t>
            </a:r>
            <a:r>
              <a:rPr lang="en-US" strike="sngStrike" dirty="0" err="1" smtClean="0"/>
              <a:t>angela.herman.uncle</a:t>
            </a:r>
            <a:endParaRPr lang="en-US" strike="sngStrike" dirty="0"/>
          </a:p>
        </p:txBody>
      </p:sp>
      <p:pic>
        <p:nvPicPr>
          <p:cNvPr id="13" name="Picture 12"/>
          <p:cNvPicPr>
            <a:picLocks noChangeAspect="1"/>
          </p:cNvPicPr>
          <p:nvPr/>
        </p:nvPicPr>
        <p:blipFill>
          <a:blip r:embed="rId3"/>
          <a:stretch>
            <a:fillRect/>
          </a:stretch>
        </p:blipFill>
        <p:spPr>
          <a:xfrm>
            <a:off x="6597722" y="2098421"/>
            <a:ext cx="2485714" cy="523810"/>
          </a:xfrm>
          <a:prstGeom prst="rect">
            <a:avLst/>
          </a:prstGeom>
        </p:spPr>
      </p:pic>
      <p:cxnSp>
        <p:nvCxnSpPr>
          <p:cNvPr id="15" name="Straight Connector 14"/>
          <p:cNvCxnSpPr/>
          <p:nvPr/>
        </p:nvCxnSpPr>
        <p:spPr>
          <a:xfrm flipV="1">
            <a:off x="7002379" y="1804738"/>
            <a:ext cx="2081057" cy="88596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513414" y="1278052"/>
            <a:ext cx="1736373" cy="769441"/>
          </a:xfrm>
          <a:prstGeom prst="rect">
            <a:avLst/>
          </a:prstGeom>
          <a:noFill/>
        </p:spPr>
        <p:txBody>
          <a:bodyPr wrap="none" rtlCol="0">
            <a:spAutoFit/>
          </a:bodyPr>
          <a:lstStyle/>
          <a:p>
            <a:r>
              <a:rPr lang="en-US" sz="4400" b="1" strike="sngStrike" dirty="0" smtClean="0"/>
              <a:t>“Cum”</a:t>
            </a:r>
            <a:endParaRPr lang="en-US" sz="4400" b="1" strike="sngStrike" dirty="0"/>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0587" y="1241896"/>
            <a:ext cx="922173" cy="518722"/>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7104" y="1295400"/>
            <a:ext cx="1133475" cy="333375"/>
          </a:xfrm>
          <a:prstGeom prst="rect">
            <a:avLst/>
          </a:prstGeom>
        </p:spPr>
      </p:pic>
      <p:cxnSp>
        <p:nvCxnSpPr>
          <p:cNvPr id="20" name="Straight Connector 19"/>
          <p:cNvCxnSpPr/>
          <p:nvPr/>
        </p:nvCxnSpPr>
        <p:spPr>
          <a:xfrm flipV="1">
            <a:off x="6597722" y="1295400"/>
            <a:ext cx="1700174" cy="263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457627" y="1410648"/>
            <a:ext cx="1700174" cy="263572"/>
          </a:xfrm>
          <a:prstGeom prst="line">
            <a:avLst/>
          </a:prstGeom>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9757611" y="2360326"/>
            <a:ext cx="770021" cy="767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757610" y="3128211"/>
            <a:ext cx="770021" cy="7678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014146" y="2430260"/>
            <a:ext cx="481263" cy="383942"/>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9613232" y="2065239"/>
            <a:ext cx="914399" cy="2061593"/>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928405" y="2638563"/>
            <a:ext cx="284052" cy="369332"/>
          </a:xfrm>
          <a:prstGeom prst="rect">
            <a:avLst/>
          </a:prstGeom>
          <a:noFill/>
        </p:spPr>
        <p:txBody>
          <a:bodyPr wrap="none" rtlCol="0">
            <a:spAutoFit/>
          </a:bodyPr>
          <a:lstStyle/>
          <a:p>
            <a:r>
              <a:rPr lang="en-US" dirty="0" smtClean="0"/>
              <a:t>x</a:t>
            </a:r>
            <a:endParaRPr lang="en-US" dirty="0"/>
          </a:p>
        </p:txBody>
      </p: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44707" y="4911573"/>
            <a:ext cx="489409" cy="493522"/>
          </a:xfrm>
          <a:prstGeom prst="rect">
            <a:avLst/>
          </a:prstGeom>
        </p:spPr>
      </p:pic>
      <p:sp>
        <p:nvSpPr>
          <p:cNvPr id="29" name="Rectangle 28"/>
          <p:cNvSpPr/>
          <p:nvPr/>
        </p:nvSpPr>
        <p:spPr>
          <a:xfrm>
            <a:off x="1730989" y="4494841"/>
            <a:ext cx="2381999" cy="369332"/>
          </a:xfrm>
          <a:prstGeom prst="rect">
            <a:avLst/>
          </a:prstGeom>
        </p:spPr>
        <p:txBody>
          <a:bodyPr wrap="none">
            <a:spAutoFit/>
          </a:bodyPr>
          <a:lstStyle/>
          <a:p>
            <a:r>
              <a:rPr lang="en-US" dirty="0"/>
              <a:t>2010 </a:t>
            </a:r>
            <a:r>
              <a:rPr lang="en-US" dirty="0" err="1"/>
              <a:t>california</a:t>
            </a:r>
            <a:r>
              <a:rPr lang="en-US" dirty="0"/>
              <a:t> tsunami</a:t>
            </a:r>
          </a:p>
        </p:txBody>
      </p:sp>
      <p:sp>
        <p:nvSpPr>
          <p:cNvPr id="32" name="TextBox 31"/>
          <p:cNvSpPr txBox="1"/>
          <p:nvPr/>
        </p:nvSpPr>
        <p:spPr>
          <a:xfrm>
            <a:off x="1641707" y="5551788"/>
            <a:ext cx="652743" cy="369332"/>
          </a:xfrm>
          <a:prstGeom prst="rect">
            <a:avLst/>
          </a:prstGeom>
          <a:noFill/>
        </p:spPr>
        <p:txBody>
          <a:bodyPr wrap="none" rtlCol="0">
            <a:spAutoFit/>
          </a:bodyPr>
          <a:lstStyle/>
          <a:p>
            <a:r>
              <a:rPr lang="en-US" dirty="0" smtClean="0"/>
              <a:t>2013</a:t>
            </a:r>
            <a:endParaRPr lang="en-US" dirty="0"/>
          </a:p>
        </p:txBody>
      </p:sp>
      <p:cxnSp>
        <p:nvCxnSpPr>
          <p:cNvPr id="34" name="Straight Connector 33"/>
          <p:cNvCxnSpPr/>
          <p:nvPr/>
        </p:nvCxnSpPr>
        <p:spPr>
          <a:xfrm flipV="1">
            <a:off x="1010104" y="1558972"/>
            <a:ext cx="1298221" cy="2471607"/>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2907" y="4775566"/>
            <a:ext cx="1378502" cy="771961"/>
          </a:xfrm>
          <a:prstGeom prst="rect">
            <a:avLst/>
          </a:prstGeom>
        </p:spPr>
      </p:pic>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96746" y="4684165"/>
            <a:ext cx="1509798" cy="754899"/>
          </a:xfrm>
          <a:prstGeom prst="rect">
            <a:avLst/>
          </a:prstGeom>
        </p:spPr>
      </p:pic>
      <p:pic>
        <p:nvPicPr>
          <p:cNvPr id="38" name="Picture 37"/>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014146" y="5530879"/>
            <a:ext cx="1492398" cy="1100835"/>
          </a:xfrm>
          <a:prstGeom prst="rect">
            <a:avLst/>
          </a:prstGeom>
        </p:spPr>
      </p:pic>
      <p:sp>
        <p:nvSpPr>
          <p:cNvPr id="39" name="TextBox 38"/>
          <p:cNvSpPr txBox="1"/>
          <p:nvPr/>
        </p:nvSpPr>
        <p:spPr>
          <a:xfrm>
            <a:off x="9969143" y="4256175"/>
            <a:ext cx="1361719" cy="369332"/>
          </a:xfrm>
          <a:prstGeom prst="rect">
            <a:avLst/>
          </a:prstGeom>
          <a:noFill/>
        </p:spPr>
        <p:txBody>
          <a:bodyPr wrap="none" rtlCol="0">
            <a:spAutoFit/>
          </a:bodyPr>
          <a:lstStyle/>
          <a:p>
            <a:r>
              <a:rPr lang="en-US" dirty="0" err="1" smtClean="0"/>
              <a:t>Bundeswher</a:t>
            </a:r>
            <a:endParaRPr lang="en-US" dirty="0"/>
          </a:p>
        </p:txBody>
      </p:sp>
      <p:sp>
        <p:nvSpPr>
          <p:cNvPr id="40" name="TextBox 39"/>
          <p:cNvSpPr txBox="1"/>
          <p:nvPr/>
        </p:nvSpPr>
        <p:spPr>
          <a:xfrm>
            <a:off x="10650002" y="4006838"/>
            <a:ext cx="941283" cy="369332"/>
          </a:xfrm>
          <a:prstGeom prst="rect">
            <a:avLst/>
          </a:prstGeom>
          <a:noFill/>
        </p:spPr>
        <p:txBody>
          <a:bodyPr wrap="none" rtlCol="0">
            <a:spAutoFit/>
          </a:bodyPr>
          <a:lstStyle/>
          <a:p>
            <a:r>
              <a:rPr lang="en-US" strike="sngStrike" dirty="0" smtClean="0"/>
              <a:t>Herman</a:t>
            </a:r>
            <a:endParaRPr lang="en-US" strike="sngStrike" dirty="0"/>
          </a:p>
        </p:txBody>
      </p:sp>
      <p:sp>
        <p:nvSpPr>
          <p:cNvPr id="41" name="TextBox 40"/>
          <p:cNvSpPr txBox="1"/>
          <p:nvPr/>
        </p:nvSpPr>
        <p:spPr>
          <a:xfrm>
            <a:off x="91545" y="4170585"/>
            <a:ext cx="5097036" cy="369332"/>
          </a:xfrm>
          <a:prstGeom prst="rect">
            <a:avLst/>
          </a:prstGeom>
          <a:noFill/>
        </p:spPr>
        <p:txBody>
          <a:bodyPr wrap="none" rtlCol="0">
            <a:spAutoFit/>
          </a:bodyPr>
          <a:lstStyle/>
          <a:p>
            <a:r>
              <a:rPr lang="en-US" strike="sngStrike" dirty="0" err="1" smtClean="0"/>
              <a:t>Angela.mother</a:t>
            </a:r>
            <a:r>
              <a:rPr lang="en-US" strike="sngStrike" dirty="0" smtClean="0"/>
              <a:t>: Drive to higher location in </a:t>
            </a:r>
            <a:r>
              <a:rPr lang="en-US" strike="sngStrike" dirty="0" err="1" smtClean="0"/>
              <a:t>Thsuanmi</a:t>
            </a:r>
            <a:endParaRPr lang="en-US" strike="sngStrike" dirty="0"/>
          </a:p>
        </p:txBody>
      </p:sp>
      <p:sp>
        <p:nvSpPr>
          <p:cNvPr id="42" name="Rectangle 41"/>
          <p:cNvSpPr/>
          <p:nvPr/>
        </p:nvSpPr>
        <p:spPr>
          <a:xfrm>
            <a:off x="2392226" y="4919643"/>
            <a:ext cx="2294896" cy="47738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42" idx="1"/>
            <a:endCxn id="42" idx="3"/>
          </p:cNvCxnSpPr>
          <p:nvPr/>
        </p:nvCxnSpPr>
        <p:spPr>
          <a:xfrm>
            <a:off x="2392226" y="5158334"/>
            <a:ext cx="2294896" cy="0"/>
          </a:xfrm>
          <a:prstGeom prst="line">
            <a:avLst/>
          </a:prstGeom>
          <a:ln w="28575">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10"/>
          <a:stretch>
            <a:fillRect/>
          </a:stretch>
        </p:blipFill>
        <p:spPr>
          <a:xfrm>
            <a:off x="4741651" y="4905781"/>
            <a:ext cx="719384" cy="518738"/>
          </a:xfrm>
          <a:prstGeom prst="rect">
            <a:avLst/>
          </a:prstGeom>
        </p:spPr>
      </p:pic>
      <p:cxnSp>
        <p:nvCxnSpPr>
          <p:cNvPr id="48" name="Straight Connector 47"/>
          <p:cNvCxnSpPr/>
          <p:nvPr/>
        </p:nvCxnSpPr>
        <p:spPr>
          <a:xfrm flipV="1">
            <a:off x="7615989" y="4436265"/>
            <a:ext cx="1467447" cy="1555461"/>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632305" y="4444029"/>
            <a:ext cx="2011384" cy="369332"/>
          </a:xfrm>
          <a:prstGeom prst="rect">
            <a:avLst/>
          </a:prstGeom>
          <a:noFill/>
        </p:spPr>
        <p:txBody>
          <a:bodyPr wrap="none" rtlCol="0">
            <a:spAutoFit/>
          </a:bodyPr>
          <a:lstStyle/>
          <a:p>
            <a:r>
              <a:rPr lang="en-US" dirty="0" smtClean="0"/>
              <a:t>FBI:WMD for Office</a:t>
            </a:r>
            <a:endParaRPr lang="en-US" dirty="0"/>
          </a:p>
        </p:txBody>
      </p:sp>
      <p:pic>
        <p:nvPicPr>
          <p:cNvPr id="50" name="Picture 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10393" y="1620613"/>
            <a:ext cx="847004" cy="420059"/>
          </a:xfrm>
          <a:prstGeom prst="rect">
            <a:avLst/>
          </a:prstGeom>
        </p:spPr>
      </p:pic>
      <p:cxnSp>
        <p:nvCxnSpPr>
          <p:cNvPr id="52" name="Straight Connector 51"/>
          <p:cNvCxnSpPr/>
          <p:nvPr/>
        </p:nvCxnSpPr>
        <p:spPr>
          <a:xfrm flipH="1" flipV="1">
            <a:off x="4223084" y="1471273"/>
            <a:ext cx="2534313" cy="41999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4436638" y="4376170"/>
            <a:ext cx="1813149" cy="969166"/>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7C83E112-6AB2-497E-9748-BFAC336EAF0C}"/>
              </a:ext>
            </a:extLst>
          </p:cNvPr>
          <p:cNvSpPr/>
          <p:nvPr/>
        </p:nvSpPr>
        <p:spPr>
          <a:xfrm>
            <a:off x="1807540" y="4897142"/>
            <a:ext cx="3810888" cy="5815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6" name="Picture 5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4068" y="4499892"/>
            <a:ext cx="905091" cy="905091"/>
          </a:xfrm>
          <a:prstGeom prst="rect">
            <a:avLst/>
          </a:prstGeom>
        </p:spPr>
      </p:pic>
      <p:cxnSp>
        <p:nvCxnSpPr>
          <p:cNvPr id="58" name="Straight Connector 57"/>
          <p:cNvCxnSpPr/>
          <p:nvPr/>
        </p:nvCxnSpPr>
        <p:spPr>
          <a:xfrm flipV="1">
            <a:off x="654068" y="4444029"/>
            <a:ext cx="905091" cy="99503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246163" y="3960305"/>
            <a:ext cx="2765244" cy="369332"/>
          </a:xfrm>
          <a:prstGeom prst="rect">
            <a:avLst/>
          </a:prstGeom>
          <a:noFill/>
        </p:spPr>
        <p:txBody>
          <a:bodyPr wrap="none" rtlCol="0">
            <a:spAutoFit/>
          </a:bodyPr>
          <a:lstStyle/>
          <a:p>
            <a:r>
              <a:rPr lang="en-US" dirty="0" err="1" smtClean="0"/>
              <a:t>JFK.BULLET.SHOOER.”</a:t>
            </a:r>
            <a:r>
              <a:rPr lang="en-US" strike="sngStrike" dirty="0" err="1" smtClean="0"/>
              <a:t>Peng</a:t>
            </a:r>
            <a:r>
              <a:rPr lang="en-US" strike="sngStrike" dirty="0" smtClean="0"/>
              <a:t>”</a:t>
            </a:r>
            <a:endParaRPr lang="en-US" strike="sngStrike" dirty="0"/>
          </a:p>
        </p:txBody>
      </p:sp>
      <p:sp>
        <p:nvSpPr>
          <p:cNvPr id="60" name="TextBox 59"/>
          <p:cNvSpPr txBox="1"/>
          <p:nvPr/>
        </p:nvSpPr>
        <p:spPr>
          <a:xfrm>
            <a:off x="3224391" y="3972574"/>
            <a:ext cx="3537700" cy="369332"/>
          </a:xfrm>
          <a:prstGeom prst="rect">
            <a:avLst/>
          </a:prstGeom>
          <a:noFill/>
        </p:spPr>
        <p:txBody>
          <a:bodyPr wrap="none" rtlCol="0">
            <a:spAutoFit/>
          </a:bodyPr>
          <a:lstStyle/>
          <a:p>
            <a:r>
              <a:rPr lang="en-US" b="1" dirty="0" smtClean="0"/>
              <a:t>IPX </a:t>
            </a:r>
            <a:r>
              <a:rPr lang="en-US" dirty="0" smtClean="0"/>
              <a:t>FORT MYERS TSNAMI WARNING</a:t>
            </a:r>
            <a:endParaRPr lang="en-US" dirty="0"/>
          </a:p>
        </p:txBody>
      </p:sp>
      <p:sp>
        <p:nvSpPr>
          <p:cNvPr id="61" name="Rectangle 60">
            <a:extLst>
              <a:ext uri="{FF2B5EF4-FFF2-40B4-BE49-F238E27FC236}">
                <a16:creationId xmlns:a16="http://schemas.microsoft.com/office/drawing/2014/main" id="{7C83E112-6AB2-497E-9748-BFAC336EAF0C}"/>
              </a:ext>
            </a:extLst>
          </p:cNvPr>
          <p:cNvSpPr/>
          <p:nvPr/>
        </p:nvSpPr>
        <p:spPr>
          <a:xfrm>
            <a:off x="884865" y="1817100"/>
            <a:ext cx="1423460" cy="175955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414" y="1153455"/>
            <a:ext cx="1312996" cy="1259127"/>
          </a:xfrm>
          <a:prstGeom prst="rect">
            <a:avLst/>
          </a:prstGeom>
        </p:spPr>
      </p:pic>
      <p:sp>
        <p:nvSpPr>
          <p:cNvPr id="62" name="TextBox 61"/>
          <p:cNvSpPr txBox="1"/>
          <p:nvPr/>
        </p:nvSpPr>
        <p:spPr>
          <a:xfrm>
            <a:off x="3559280" y="6159265"/>
            <a:ext cx="1327608" cy="215444"/>
          </a:xfrm>
          <a:prstGeom prst="rect">
            <a:avLst/>
          </a:prstGeom>
          <a:noFill/>
        </p:spPr>
        <p:txBody>
          <a:bodyPr wrap="none" rtlCol="0">
            <a:spAutoFit/>
          </a:bodyPr>
          <a:lstStyle/>
          <a:p>
            <a:r>
              <a:rPr lang="en-US" sz="800" strike="sngStrike" dirty="0" smtClean="0"/>
              <a:t>Kurt </a:t>
            </a:r>
            <a:r>
              <a:rPr lang="en-US" sz="800" strike="sngStrike" dirty="0" err="1" smtClean="0"/>
              <a:t>berger</a:t>
            </a:r>
            <a:r>
              <a:rPr lang="en-US" sz="800" strike="sngStrike" dirty="0" smtClean="0"/>
              <a:t>, </a:t>
            </a:r>
            <a:r>
              <a:rPr lang="en-US" sz="800" strike="sngStrike" dirty="0" err="1" smtClean="0"/>
              <a:t>kurer</a:t>
            </a:r>
            <a:r>
              <a:rPr lang="en-US" sz="800" strike="sngStrike" dirty="0" smtClean="0"/>
              <a:t> berger2, </a:t>
            </a:r>
            <a:endParaRPr lang="en-US" sz="800" strike="sngStrike" dirty="0"/>
          </a:p>
        </p:txBody>
      </p:sp>
      <p:pic>
        <p:nvPicPr>
          <p:cNvPr id="63" name="Picture 62"/>
          <p:cNvPicPr>
            <a:picLocks noChangeAspect="1"/>
          </p:cNvPicPr>
          <p:nvPr/>
        </p:nvPicPr>
        <p:blipFill>
          <a:blip r:embed="rId3"/>
          <a:stretch>
            <a:fillRect/>
          </a:stretch>
        </p:blipFill>
        <p:spPr>
          <a:xfrm>
            <a:off x="4993241" y="5698901"/>
            <a:ext cx="2485714" cy="523810"/>
          </a:xfrm>
          <a:prstGeom prst="rect">
            <a:avLst/>
          </a:prstGeom>
        </p:spPr>
      </p:pic>
      <p:sp>
        <p:nvSpPr>
          <p:cNvPr id="64" name="TextBox 63"/>
          <p:cNvSpPr txBox="1"/>
          <p:nvPr/>
        </p:nvSpPr>
        <p:spPr>
          <a:xfrm>
            <a:off x="1865516" y="5682974"/>
            <a:ext cx="2291781" cy="369332"/>
          </a:xfrm>
          <a:prstGeom prst="rect">
            <a:avLst/>
          </a:prstGeom>
          <a:noFill/>
        </p:spPr>
        <p:txBody>
          <a:bodyPr wrap="none" rtlCol="0">
            <a:spAutoFit/>
          </a:bodyPr>
          <a:lstStyle/>
          <a:p>
            <a:r>
              <a:rPr lang="en-US" dirty="0" err="1" smtClean="0"/>
              <a:t>nonPoicieContnetItem</a:t>
            </a:r>
            <a:endParaRPr lang="en-US" dirty="0"/>
          </a:p>
        </p:txBody>
      </p:sp>
      <p:sp>
        <p:nvSpPr>
          <p:cNvPr id="65" name="TextBox 64"/>
          <p:cNvSpPr txBox="1"/>
          <p:nvPr/>
        </p:nvSpPr>
        <p:spPr>
          <a:xfrm>
            <a:off x="5489026" y="5449646"/>
            <a:ext cx="941283" cy="369332"/>
          </a:xfrm>
          <a:prstGeom prst="rect">
            <a:avLst/>
          </a:prstGeom>
          <a:noFill/>
        </p:spPr>
        <p:txBody>
          <a:bodyPr wrap="none" rtlCol="0">
            <a:spAutoFit/>
          </a:bodyPr>
          <a:lstStyle/>
          <a:p>
            <a:r>
              <a:rPr lang="en-US" strike="sngStrike" dirty="0" smtClean="0"/>
              <a:t>Herman</a:t>
            </a:r>
            <a:endParaRPr lang="en-US" strike="sngStrike" dirty="0"/>
          </a:p>
        </p:txBody>
      </p:sp>
      <p:pic>
        <p:nvPicPr>
          <p:cNvPr id="66" name="Picture 6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9973" y="5634312"/>
            <a:ext cx="1165169" cy="872752"/>
          </a:xfrm>
          <a:prstGeom prst="rect">
            <a:avLst/>
          </a:prstGeom>
        </p:spPr>
      </p:pic>
      <p:pic>
        <p:nvPicPr>
          <p:cNvPr id="67" name="Picture 66"/>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641707" y="6113386"/>
            <a:ext cx="374578" cy="557796"/>
          </a:xfrm>
          <a:prstGeom prst="rect">
            <a:avLst/>
          </a:prstGeom>
        </p:spPr>
      </p:pic>
      <p:cxnSp>
        <p:nvCxnSpPr>
          <p:cNvPr id="69" name="Straight Connector 68"/>
          <p:cNvCxnSpPr>
            <a:endCxn id="65" idx="1"/>
          </p:cNvCxnSpPr>
          <p:nvPr/>
        </p:nvCxnSpPr>
        <p:spPr>
          <a:xfrm>
            <a:off x="1555142" y="5634312"/>
            <a:ext cx="3933884" cy="0"/>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5769377" y="5233468"/>
            <a:ext cx="883575" cy="369332"/>
          </a:xfrm>
          <a:prstGeom prst="rect">
            <a:avLst/>
          </a:prstGeom>
          <a:noFill/>
        </p:spPr>
        <p:txBody>
          <a:bodyPr wrap="none" rtlCol="0">
            <a:spAutoFit/>
          </a:bodyPr>
          <a:lstStyle/>
          <a:p>
            <a:r>
              <a:rPr lang="en-US" dirty="0" smtClean="0"/>
              <a:t>17/30[]</a:t>
            </a:r>
            <a:endParaRPr lang="en-US" dirty="0"/>
          </a:p>
        </p:txBody>
      </p:sp>
      <p:sp>
        <p:nvSpPr>
          <p:cNvPr id="71" name="TextBox 70"/>
          <p:cNvSpPr txBox="1"/>
          <p:nvPr/>
        </p:nvSpPr>
        <p:spPr>
          <a:xfrm>
            <a:off x="447569" y="5336145"/>
            <a:ext cx="883575" cy="369332"/>
          </a:xfrm>
          <a:prstGeom prst="rect">
            <a:avLst/>
          </a:prstGeom>
          <a:noFill/>
        </p:spPr>
        <p:txBody>
          <a:bodyPr wrap="none" rtlCol="0">
            <a:spAutoFit/>
          </a:bodyPr>
          <a:lstStyle/>
          <a:p>
            <a:r>
              <a:rPr lang="en-US" dirty="0" smtClean="0"/>
              <a:t>17/30[]</a:t>
            </a:r>
            <a:endParaRPr lang="en-US" dirty="0"/>
          </a:p>
        </p:txBody>
      </p:sp>
      <p:sp>
        <p:nvSpPr>
          <p:cNvPr id="73" name="Rectangle 72">
            <a:extLst>
              <a:ext uri="{FF2B5EF4-FFF2-40B4-BE49-F238E27FC236}">
                <a16:creationId xmlns:a16="http://schemas.microsoft.com/office/drawing/2014/main" id="{7C83E112-6AB2-497E-9748-BFAC336EAF0C}"/>
              </a:ext>
            </a:extLst>
          </p:cNvPr>
          <p:cNvSpPr/>
          <p:nvPr/>
        </p:nvSpPr>
        <p:spPr>
          <a:xfrm>
            <a:off x="8019153" y="4803378"/>
            <a:ext cx="1464691" cy="79202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flipV="1">
            <a:off x="7581516" y="4775566"/>
            <a:ext cx="2346889" cy="771961"/>
          </a:xfrm>
          <a:prstGeom prst="line">
            <a:avLst/>
          </a:prstGeom>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0698425" y="2762237"/>
            <a:ext cx="1493575" cy="62877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GENSIS</a:t>
            </a:r>
            <a:endParaRPr lang="en-US" dirty="0"/>
          </a:p>
        </p:txBody>
      </p:sp>
      <p:sp>
        <p:nvSpPr>
          <p:cNvPr id="77" name="TextBox 76"/>
          <p:cNvSpPr txBox="1"/>
          <p:nvPr/>
        </p:nvSpPr>
        <p:spPr>
          <a:xfrm>
            <a:off x="11139296" y="3119280"/>
            <a:ext cx="734496" cy="369332"/>
          </a:xfrm>
          <a:prstGeom prst="rect">
            <a:avLst/>
          </a:prstGeom>
          <a:noFill/>
        </p:spPr>
        <p:txBody>
          <a:bodyPr wrap="none" rtlCol="0">
            <a:spAutoFit/>
          </a:bodyPr>
          <a:lstStyle/>
          <a:p>
            <a:r>
              <a:rPr lang="en-US" dirty="0" smtClean="0"/>
              <a:t>Adam</a:t>
            </a:r>
            <a:endParaRPr lang="en-US" dirty="0"/>
          </a:p>
        </p:txBody>
      </p:sp>
      <p:sp>
        <p:nvSpPr>
          <p:cNvPr id="78" name="TextBox 77"/>
          <p:cNvSpPr txBox="1"/>
          <p:nvPr/>
        </p:nvSpPr>
        <p:spPr>
          <a:xfrm>
            <a:off x="10676560" y="2691392"/>
            <a:ext cx="1598515" cy="369332"/>
          </a:xfrm>
          <a:prstGeom prst="rect">
            <a:avLst/>
          </a:prstGeom>
          <a:noFill/>
        </p:spPr>
        <p:txBody>
          <a:bodyPr wrap="none" rtlCol="0">
            <a:spAutoFit/>
          </a:bodyPr>
          <a:lstStyle/>
          <a:p>
            <a:r>
              <a:rPr lang="en-US" dirty="0" smtClean="0"/>
              <a:t>WW1.FEDERAL</a:t>
            </a:r>
            <a:endParaRPr lang="en-US" dirty="0"/>
          </a:p>
        </p:txBody>
      </p:sp>
      <p:sp>
        <p:nvSpPr>
          <p:cNvPr id="79" name="Rectangle 78">
            <a:extLst>
              <a:ext uri="{FF2B5EF4-FFF2-40B4-BE49-F238E27FC236}">
                <a16:creationId xmlns:a16="http://schemas.microsoft.com/office/drawing/2014/main" id="{7C83E112-6AB2-497E-9748-BFAC336EAF0C}"/>
              </a:ext>
            </a:extLst>
          </p:cNvPr>
          <p:cNvSpPr/>
          <p:nvPr/>
        </p:nvSpPr>
        <p:spPr>
          <a:xfrm>
            <a:off x="-1152" y="1155843"/>
            <a:ext cx="12041270" cy="55557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3814" y="1305855"/>
            <a:ext cx="1312996" cy="1259127"/>
          </a:xfrm>
          <a:prstGeom prst="rect">
            <a:avLst/>
          </a:prstGeom>
        </p:spPr>
      </p:pic>
      <p:sp>
        <p:nvSpPr>
          <p:cNvPr id="81" name="Rectangle 80"/>
          <p:cNvSpPr/>
          <p:nvPr/>
        </p:nvSpPr>
        <p:spPr>
          <a:xfrm>
            <a:off x="1730989" y="1783018"/>
            <a:ext cx="9599873" cy="443969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223084" y="5187916"/>
            <a:ext cx="1810443" cy="9713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4872677" y="5185604"/>
            <a:ext cx="523557" cy="633914"/>
          </a:xfrm>
          <a:prstGeom prst="rect">
            <a:avLst/>
          </a:prstGeom>
        </p:spPr>
      </p:pic>
      <p:pic>
        <p:nvPicPr>
          <p:cNvPr id="84" name="Picture 83"/>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5425103" y="5226830"/>
            <a:ext cx="498338" cy="701365"/>
          </a:xfrm>
          <a:prstGeom prst="rect">
            <a:avLst/>
          </a:prstGeom>
        </p:spPr>
      </p:pic>
      <p:sp>
        <p:nvSpPr>
          <p:cNvPr id="85" name="Rectangle 84"/>
          <p:cNvSpPr/>
          <p:nvPr/>
        </p:nvSpPr>
        <p:spPr>
          <a:xfrm>
            <a:off x="10661176" y="3179451"/>
            <a:ext cx="1493575" cy="62877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GENSIS</a:t>
            </a:r>
            <a:endParaRPr lang="en-US" dirty="0"/>
          </a:p>
        </p:txBody>
      </p:sp>
      <p:sp>
        <p:nvSpPr>
          <p:cNvPr id="86" name="TextBox 85"/>
          <p:cNvSpPr txBox="1"/>
          <p:nvPr/>
        </p:nvSpPr>
        <p:spPr>
          <a:xfrm>
            <a:off x="10985502" y="3505127"/>
            <a:ext cx="824265" cy="369332"/>
          </a:xfrm>
          <a:prstGeom prst="rect">
            <a:avLst/>
          </a:prstGeom>
          <a:noFill/>
        </p:spPr>
        <p:txBody>
          <a:bodyPr wrap="none" rtlCol="0">
            <a:spAutoFit/>
          </a:bodyPr>
          <a:lstStyle/>
          <a:p>
            <a:r>
              <a:rPr lang="en-US" dirty="0" smtClean="0"/>
              <a:t>Adams</a:t>
            </a:r>
            <a:endParaRPr lang="en-US" dirty="0"/>
          </a:p>
        </p:txBody>
      </p:sp>
      <p:cxnSp>
        <p:nvCxnSpPr>
          <p:cNvPr id="88" name="Straight Connector 87"/>
          <p:cNvCxnSpPr/>
          <p:nvPr/>
        </p:nvCxnSpPr>
        <p:spPr>
          <a:xfrm>
            <a:off x="4596459" y="5289898"/>
            <a:ext cx="1605250" cy="59001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9565313" y="2187050"/>
            <a:ext cx="1047440" cy="146717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a:off x="5550824" y="3849781"/>
            <a:ext cx="3554290" cy="37528"/>
          </a:xfrm>
          <a:prstGeom prst="line">
            <a:avLst/>
          </a:prstGeom>
          <a:ln>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9816296" y="2330724"/>
            <a:ext cx="436534" cy="557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9933510" y="2831579"/>
            <a:ext cx="436534" cy="557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9793569" y="1793847"/>
            <a:ext cx="758273" cy="41778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4741651" y="3896096"/>
            <a:ext cx="654583" cy="540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6" name="Oval 95"/>
          <p:cNvSpPr/>
          <p:nvPr/>
        </p:nvSpPr>
        <p:spPr>
          <a:xfrm>
            <a:off x="4762994" y="4372768"/>
            <a:ext cx="654583" cy="5401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C83E112-6AB2-497E-9748-BFAC336EAF0C}"/>
              </a:ext>
            </a:extLst>
          </p:cNvPr>
          <p:cNvSpPr/>
          <p:nvPr/>
        </p:nvSpPr>
        <p:spPr>
          <a:xfrm>
            <a:off x="313260" y="1400011"/>
            <a:ext cx="12041270" cy="55557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4169" y="1806856"/>
            <a:ext cx="1312996" cy="1259127"/>
          </a:xfrm>
          <a:prstGeom prst="rect">
            <a:avLst/>
          </a:prstGeom>
        </p:spPr>
      </p:pic>
      <p:sp>
        <p:nvSpPr>
          <p:cNvPr id="99" name="Rectangle 98"/>
          <p:cNvSpPr/>
          <p:nvPr/>
        </p:nvSpPr>
        <p:spPr>
          <a:xfrm>
            <a:off x="4512973" y="2405703"/>
            <a:ext cx="3018191" cy="923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FBI:WMD</a:t>
            </a:r>
            <a:endParaRPr lang="en-US" dirty="0"/>
          </a:p>
        </p:txBody>
      </p:sp>
      <p:pic>
        <p:nvPicPr>
          <p:cNvPr id="100" name="Picture 9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592660" y="2430260"/>
            <a:ext cx="638086" cy="958872"/>
          </a:xfrm>
          <a:prstGeom prst="rect">
            <a:avLst/>
          </a:prstGeom>
        </p:spPr>
      </p:pic>
      <p:pic>
        <p:nvPicPr>
          <p:cNvPr id="101" name="Picture 100"/>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295834" y="2410238"/>
            <a:ext cx="492594" cy="740237"/>
          </a:xfrm>
          <a:prstGeom prst="rect">
            <a:avLst/>
          </a:prstGeom>
        </p:spPr>
      </p:pic>
      <p:cxnSp>
        <p:nvCxnSpPr>
          <p:cNvPr id="103" name="Straight Arrow Connector 102"/>
          <p:cNvCxnSpPr/>
          <p:nvPr/>
        </p:nvCxnSpPr>
        <p:spPr>
          <a:xfrm flipH="1">
            <a:off x="5228221" y="3447369"/>
            <a:ext cx="1839391" cy="20676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V="1">
            <a:off x="5270723" y="1587463"/>
            <a:ext cx="201727" cy="3825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a:off x="3031833" y="1558972"/>
            <a:ext cx="2356021" cy="2719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7C83E112-6AB2-497E-9748-BFAC336EAF0C}"/>
              </a:ext>
            </a:extLst>
          </p:cNvPr>
          <p:cNvSpPr/>
          <p:nvPr/>
        </p:nvSpPr>
        <p:spPr>
          <a:xfrm>
            <a:off x="6529236" y="2396027"/>
            <a:ext cx="1401773" cy="10332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p:cNvCxnSpPr/>
          <p:nvPr/>
        </p:nvCxnSpPr>
        <p:spPr>
          <a:xfrm flipV="1">
            <a:off x="6844792" y="2405703"/>
            <a:ext cx="931354" cy="9238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4886888" y="5158334"/>
            <a:ext cx="1146639" cy="660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286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7" name="Picture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07596" y="1435614"/>
            <a:ext cx="597970" cy="474579"/>
          </a:xfrm>
          <a:prstGeom prst="rect">
            <a:avLst/>
          </a:prstGeom>
        </p:spPr>
      </p:pic>
      <p:cxnSp>
        <p:nvCxnSpPr>
          <p:cNvPr id="9" name="Straight Connector 8"/>
          <p:cNvCxnSpPr/>
          <p:nvPr/>
        </p:nvCxnSpPr>
        <p:spPr>
          <a:xfrm flipV="1">
            <a:off x="148264" y="1338119"/>
            <a:ext cx="1815013" cy="898196"/>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26709" y="2141928"/>
            <a:ext cx="557713" cy="394786"/>
          </a:xfrm>
          <a:prstGeom prst="rect">
            <a:avLst/>
          </a:prstGeom>
        </p:spPr>
      </p:pic>
      <p:cxnSp>
        <p:nvCxnSpPr>
          <p:cNvPr id="11" name="Straight Connector 10"/>
          <p:cNvCxnSpPr/>
          <p:nvPr/>
        </p:nvCxnSpPr>
        <p:spPr>
          <a:xfrm flipV="1">
            <a:off x="833139" y="2013415"/>
            <a:ext cx="1257300" cy="563079"/>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809" y="2843311"/>
            <a:ext cx="560781" cy="748672"/>
          </a:xfrm>
          <a:prstGeom prst="rect">
            <a:avLst/>
          </a:prstGeom>
        </p:spPr>
      </p:pic>
      <p:sp>
        <p:nvSpPr>
          <p:cNvPr id="13" name="Rectangle 12"/>
          <p:cNvSpPr/>
          <p:nvPr/>
        </p:nvSpPr>
        <p:spPr>
          <a:xfrm>
            <a:off x="1547183" y="2977095"/>
            <a:ext cx="3646896" cy="369332"/>
          </a:xfrm>
          <a:prstGeom prst="rect">
            <a:avLst/>
          </a:prstGeom>
        </p:spPr>
        <p:txBody>
          <a:bodyPr wrap="none">
            <a:spAutoFit/>
          </a:bodyPr>
          <a:lstStyle/>
          <a:p>
            <a:r>
              <a:rPr lang="en-US" strike="sngStrike" dirty="0" err="1"/>
              <a:t>rumpelstiltskin</a:t>
            </a:r>
            <a:r>
              <a:rPr lang="en-US" strike="sngStrike" dirty="0"/>
              <a:t> say name three times</a:t>
            </a:r>
          </a:p>
        </p:txBody>
      </p:sp>
      <p:sp>
        <p:nvSpPr>
          <p:cNvPr id="14" name="Rectangle 13"/>
          <p:cNvSpPr/>
          <p:nvPr/>
        </p:nvSpPr>
        <p:spPr>
          <a:xfrm>
            <a:off x="5268938" y="2944985"/>
            <a:ext cx="529390" cy="6136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287611" y="2944985"/>
            <a:ext cx="529390" cy="6136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533633" y="2944985"/>
            <a:ext cx="1046748" cy="61361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580381" y="2944985"/>
            <a:ext cx="236620" cy="19250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C83E112-6AB2-497E-9748-BFAC336EAF0C}"/>
              </a:ext>
            </a:extLst>
          </p:cNvPr>
          <p:cNvSpPr/>
          <p:nvPr/>
        </p:nvSpPr>
        <p:spPr>
          <a:xfrm>
            <a:off x="702668" y="1453857"/>
            <a:ext cx="793135" cy="51884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C83E112-6AB2-497E-9748-BFAC336EAF0C}"/>
              </a:ext>
            </a:extLst>
          </p:cNvPr>
          <p:cNvSpPr/>
          <p:nvPr/>
        </p:nvSpPr>
        <p:spPr>
          <a:xfrm>
            <a:off x="1008997" y="2053222"/>
            <a:ext cx="793135" cy="51884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C83E112-6AB2-497E-9748-BFAC336EAF0C}"/>
              </a:ext>
            </a:extLst>
          </p:cNvPr>
          <p:cNvSpPr/>
          <p:nvPr/>
        </p:nvSpPr>
        <p:spPr>
          <a:xfrm>
            <a:off x="612429" y="2820605"/>
            <a:ext cx="612161" cy="81272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V="1">
            <a:off x="238503" y="2896536"/>
            <a:ext cx="1257300" cy="5630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48264" y="2719137"/>
            <a:ext cx="11317831" cy="101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48264" y="1945373"/>
            <a:ext cx="11317831" cy="101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48264" y="3697739"/>
            <a:ext cx="11317831" cy="101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48264" y="4469117"/>
            <a:ext cx="11317831" cy="101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39412" y="5236552"/>
            <a:ext cx="11317831" cy="101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39411" y="5974542"/>
            <a:ext cx="11317831" cy="101468"/>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5"/>
          <a:stretch>
            <a:fillRect/>
          </a:stretch>
        </p:blipFill>
        <p:spPr>
          <a:xfrm>
            <a:off x="7069664" y="2936434"/>
            <a:ext cx="1304762" cy="533333"/>
          </a:xfrm>
          <a:prstGeom prst="rect">
            <a:avLst/>
          </a:prstGeom>
        </p:spPr>
      </p:pic>
      <p:pic>
        <p:nvPicPr>
          <p:cNvPr id="32" name="Picture 31"/>
          <p:cNvPicPr>
            <a:picLocks noChangeAspect="1"/>
          </p:cNvPicPr>
          <p:nvPr/>
        </p:nvPicPr>
        <p:blipFill>
          <a:blip r:embed="rId5"/>
          <a:stretch>
            <a:fillRect/>
          </a:stretch>
        </p:blipFill>
        <p:spPr>
          <a:xfrm>
            <a:off x="7090238" y="2115923"/>
            <a:ext cx="1304762" cy="533333"/>
          </a:xfrm>
          <a:prstGeom prst="rect">
            <a:avLst/>
          </a:prstGeom>
        </p:spPr>
      </p:pic>
      <p:pic>
        <p:nvPicPr>
          <p:cNvPr id="33" name="Picture 32"/>
          <p:cNvPicPr>
            <a:picLocks noChangeAspect="1"/>
          </p:cNvPicPr>
          <p:nvPr/>
        </p:nvPicPr>
        <p:blipFill>
          <a:blip r:embed="rId5"/>
          <a:stretch>
            <a:fillRect/>
          </a:stretch>
        </p:blipFill>
        <p:spPr>
          <a:xfrm>
            <a:off x="6862899" y="1258167"/>
            <a:ext cx="1304762" cy="533333"/>
          </a:xfrm>
          <a:prstGeom prst="rect">
            <a:avLst/>
          </a:prstGeom>
        </p:spPr>
      </p:pic>
      <p:sp>
        <p:nvSpPr>
          <p:cNvPr id="35" name="TextBox 34"/>
          <p:cNvSpPr txBox="1"/>
          <p:nvPr/>
        </p:nvSpPr>
        <p:spPr>
          <a:xfrm>
            <a:off x="8863709" y="2236315"/>
            <a:ext cx="1011815" cy="215444"/>
          </a:xfrm>
          <a:prstGeom prst="rect">
            <a:avLst/>
          </a:prstGeom>
          <a:noFill/>
        </p:spPr>
        <p:txBody>
          <a:bodyPr wrap="none" rtlCol="0">
            <a:spAutoFit/>
          </a:bodyPr>
          <a:lstStyle/>
          <a:p>
            <a:r>
              <a:rPr lang="en-US" sz="800" strike="sngStrike" dirty="0" err="1" smtClean="0"/>
              <a:t>Ddr</a:t>
            </a:r>
            <a:r>
              <a:rPr lang="en-US" sz="800" strike="sngStrike" dirty="0" smtClean="0"/>
              <a:t> spy </a:t>
            </a:r>
            <a:r>
              <a:rPr lang="en-US" sz="800" strike="sngStrike" dirty="0" err="1" smtClean="0"/>
              <a:t>ricar.anglaa</a:t>
            </a:r>
            <a:endParaRPr lang="en-US" sz="800" strike="sngStrike" dirty="0"/>
          </a:p>
        </p:txBody>
      </p:sp>
      <p:pic>
        <p:nvPicPr>
          <p:cNvPr id="36" name="Picture 35"/>
          <p:cNvPicPr>
            <a:picLocks noChangeAspect="1"/>
          </p:cNvPicPr>
          <p:nvPr/>
        </p:nvPicPr>
        <p:blipFill>
          <a:blip r:embed="rId6"/>
          <a:stretch>
            <a:fillRect/>
          </a:stretch>
        </p:blipFill>
        <p:spPr>
          <a:xfrm>
            <a:off x="9875524" y="2068622"/>
            <a:ext cx="972813" cy="687271"/>
          </a:xfrm>
          <a:prstGeom prst="rect">
            <a:avLst/>
          </a:prstGeom>
        </p:spPr>
      </p:pic>
      <p:sp>
        <p:nvSpPr>
          <p:cNvPr id="37" name="Rectangle 36">
            <a:extLst>
              <a:ext uri="{FF2B5EF4-FFF2-40B4-BE49-F238E27FC236}">
                <a16:creationId xmlns:a16="http://schemas.microsoft.com/office/drawing/2014/main" id="{7C83E112-6AB2-497E-9748-BFAC336EAF0C}"/>
              </a:ext>
            </a:extLst>
          </p:cNvPr>
          <p:cNvSpPr/>
          <p:nvPr/>
        </p:nvSpPr>
        <p:spPr>
          <a:xfrm>
            <a:off x="9781015" y="2082022"/>
            <a:ext cx="1312101" cy="6443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0744200" y="2046841"/>
            <a:ext cx="1335505" cy="5252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107330" y="2126575"/>
            <a:ext cx="652743" cy="369332"/>
          </a:xfrm>
          <a:prstGeom prst="rect">
            <a:avLst/>
          </a:prstGeom>
          <a:noFill/>
        </p:spPr>
        <p:txBody>
          <a:bodyPr wrap="none" rtlCol="0">
            <a:spAutoFit/>
          </a:bodyPr>
          <a:lstStyle/>
          <a:p>
            <a:r>
              <a:rPr lang="en-US" dirty="0" smtClean="0"/>
              <a:t>2002</a:t>
            </a:r>
            <a:endParaRPr lang="en-US" dirty="0"/>
          </a:p>
        </p:txBody>
      </p:sp>
      <p:sp>
        <p:nvSpPr>
          <p:cNvPr id="41" name="Rectangle 40"/>
          <p:cNvSpPr/>
          <p:nvPr/>
        </p:nvSpPr>
        <p:spPr>
          <a:xfrm>
            <a:off x="3788655" y="2339321"/>
            <a:ext cx="365754" cy="4165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a:xfrm>
            <a:off x="3813299" y="2013415"/>
            <a:ext cx="517358" cy="438344"/>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7"/>
          <a:stretch>
            <a:fillRect/>
          </a:stretch>
        </p:blipFill>
        <p:spPr>
          <a:xfrm>
            <a:off x="7618751" y="2236315"/>
            <a:ext cx="323437" cy="402112"/>
          </a:xfrm>
          <a:prstGeom prst="rect">
            <a:avLst/>
          </a:prstGeom>
        </p:spPr>
      </p:pic>
      <p:cxnSp>
        <p:nvCxnSpPr>
          <p:cNvPr id="44" name="Straight Connector 43"/>
          <p:cNvCxnSpPr/>
          <p:nvPr/>
        </p:nvCxnSpPr>
        <p:spPr>
          <a:xfrm flipV="1">
            <a:off x="7618751" y="2057793"/>
            <a:ext cx="323437" cy="5678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6540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2" name="Hexagon 1"/>
          <p:cNvSpPr/>
          <p:nvPr/>
        </p:nvSpPr>
        <p:spPr>
          <a:xfrm>
            <a:off x="5069709" y="2523281"/>
            <a:ext cx="1435261" cy="1284790"/>
          </a:xfrm>
          <a:prstGeom prst="hexag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 Service</a:t>
            </a:r>
            <a:endParaRPr lang="en-US" dirty="0"/>
          </a:p>
        </p:txBody>
      </p:sp>
      <p:sp>
        <p:nvSpPr>
          <p:cNvPr id="3" name="Rectangle 2"/>
          <p:cNvSpPr/>
          <p:nvPr/>
        </p:nvSpPr>
        <p:spPr>
          <a:xfrm>
            <a:off x="3168329" y="2523281"/>
            <a:ext cx="1206899" cy="128479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n 7"/>
          <p:cNvSpPr/>
          <p:nvPr/>
        </p:nvSpPr>
        <p:spPr>
          <a:xfrm>
            <a:off x="7292050" y="2523281"/>
            <a:ext cx="1192192" cy="1284790"/>
          </a:xfrm>
          <a:prstGeom prst="ca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DB</a:t>
            </a:r>
            <a:endParaRPr lang="en-US" dirty="0"/>
          </a:p>
        </p:txBody>
      </p:sp>
      <p:graphicFrame>
        <p:nvGraphicFramePr>
          <p:cNvPr id="14" name="Object 13"/>
          <p:cNvGraphicFramePr>
            <a:graphicFrameLocks noChangeAspect="1"/>
          </p:cNvGraphicFramePr>
          <p:nvPr>
            <p:extLst>
              <p:ext uri="{D42A27DB-BD31-4B8C-83A1-F6EECF244321}">
                <p14:modId xmlns:p14="http://schemas.microsoft.com/office/powerpoint/2010/main" val="2751387137"/>
              </p:ext>
            </p:extLst>
          </p:nvPr>
        </p:nvGraphicFramePr>
        <p:xfrm>
          <a:off x="1857375" y="2147888"/>
          <a:ext cx="523875" cy="533400"/>
        </p:xfrm>
        <a:graphic>
          <a:graphicData uri="http://schemas.openxmlformats.org/presentationml/2006/ole">
            <mc:AlternateContent xmlns:mc="http://schemas.openxmlformats.org/markup-compatibility/2006">
              <mc:Choice xmlns:v="urn:schemas-microsoft-com:vml" Requires="v">
                <p:oleObj spid="_x0000_s2056" name="Packager Shell Object" showAsIcon="1" r:id="rId3" imgW="523800" imgH="532800" progId="Package">
                  <p:embed/>
                </p:oleObj>
              </mc:Choice>
              <mc:Fallback>
                <p:oleObj name="Packager Shell Object" showAsIcon="1" r:id="rId3" imgW="523800" imgH="532800" progId="Package">
                  <p:embed/>
                  <p:pic>
                    <p:nvPicPr>
                      <p:cNvPr id="0" name=""/>
                      <p:cNvPicPr/>
                      <p:nvPr/>
                    </p:nvPicPr>
                    <p:blipFill>
                      <a:blip r:embed="rId4"/>
                      <a:stretch>
                        <a:fillRect/>
                      </a:stretch>
                    </p:blipFill>
                    <p:spPr>
                      <a:xfrm>
                        <a:off x="1857375" y="2147888"/>
                        <a:ext cx="523875" cy="533400"/>
                      </a:xfrm>
                      <a:prstGeom prst="rect">
                        <a:avLst/>
                      </a:prstGeom>
                    </p:spPr>
                  </p:pic>
                </p:oleObj>
              </mc:Fallback>
            </mc:AlternateContent>
          </a:graphicData>
        </a:graphic>
      </p:graphicFrame>
      <p:cxnSp>
        <p:nvCxnSpPr>
          <p:cNvPr id="23" name="Straight Connector 22"/>
          <p:cNvCxnSpPr/>
          <p:nvPr/>
        </p:nvCxnSpPr>
        <p:spPr>
          <a:xfrm flipV="1">
            <a:off x="2093495" y="2681289"/>
            <a:ext cx="7953330" cy="10003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042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712" y="1405187"/>
            <a:ext cx="2533650" cy="18097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765" y="1438525"/>
            <a:ext cx="2619375" cy="1743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65" y="3278605"/>
            <a:ext cx="5919107" cy="3314700"/>
          </a:xfrm>
          <a:prstGeom prst="rect">
            <a:avLst/>
          </a:prstGeom>
        </p:spPr>
      </p:pic>
      <p:sp>
        <p:nvSpPr>
          <p:cNvPr id="7" name="TextBox 6"/>
          <p:cNvSpPr txBox="1"/>
          <p:nvPr/>
        </p:nvSpPr>
        <p:spPr>
          <a:xfrm>
            <a:off x="8097253" y="3621505"/>
            <a:ext cx="1913985" cy="369332"/>
          </a:xfrm>
          <a:prstGeom prst="rect">
            <a:avLst/>
          </a:prstGeom>
          <a:noFill/>
        </p:spPr>
        <p:txBody>
          <a:bodyPr wrap="none" rtlCol="0">
            <a:spAutoFit/>
          </a:bodyPr>
          <a:lstStyle/>
          <a:p>
            <a:r>
              <a:rPr lang="en-US" dirty="0" smtClean="0"/>
              <a:t>Great Job Asshole.</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1238" y="3621505"/>
            <a:ext cx="1137235" cy="756778"/>
          </a:xfrm>
          <a:prstGeom prst="rect">
            <a:avLst/>
          </a:prstGeom>
        </p:spPr>
      </p:pic>
      <p:cxnSp>
        <p:nvCxnSpPr>
          <p:cNvPr id="10" name="Straight Connector 9"/>
          <p:cNvCxnSpPr>
            <a:endCxn id="8" idx="3"/>
          </p:cNvCxnSpPr>
          <p:nvPr/>
        </p:nvCxnSpPr>
        <p:spPr>
          <a:xfrm>
            <a:off x="8205537" y="3717758"/>
            <a:ext cx="2942936" cy="2821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C83E112-6AB2-497E-9748-BFAC336EAF0C}"/>
              </a:ext>
            </a:extLst>
          </p:cNvPr>
          <p:cNvSpPr/>
          <p:nvPr/>
        </p:nvSpPr>
        <p:spPr>
          <a:xfrm>
            <a:off x="8097253" y="3527760"/>
            <a:ext cx="3200399" cy="86698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7375358" y="3621505"/>
            <a:ext cx="4283242" cy="637674"/>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5" name="Rectangle 1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6" name="Rectangle 1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Tree>
    <p:extLst>
      <p:ext uri="{BB962C8B-B14F-4D97-AF65-F5344CB8AC3E}">
        <p14:creationId xmlns:p14="http://schemas.microsoft.com/office/powerpoint/2010/main" val="481657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5" name="Rectangle 1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6" name="Rectangle 1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6633" y="3549316"/>
            <a:ext cx="1273842" cy="636921"/>
          </a:xfrm>
          <a:prstGeom prst="rect">
            <a:avLst/>
          </a:prstGeom>
        </p:spPr>
      </p:pic>
      <p:sp>
        <p:nvSpPr>
          <p:cNvPr id="3" name="TextBox 2"/>
          <p:cNvSpPr txBox="1"/>
          <p:nvPr/>
        </p:nvSpPr>
        <p:spPr>
          <a:xfrm>
            <a:off x="6112042" y="2478505"/>
            <a:ext cx="1283428" cy="369332"/>
          </a:xfrm>
          <a:prstGeom prst="rect">
            <a:avLst/>
          </a:prstGeom>
          <a:noFill/>
        </p:spPr>
        <p:txBody>
          <a:bodyPr wrap="none" rtlCol="0">
            <a:spAutoFit/>
          </a:bodyPr>
          <a:lstStyle/>
          <a:p>
            <a:r>
              <a:rPr lang="en-US" dirty="0" smtClean="0"/>
              <a:t>Paul Meiers</a:t>
            </a:r>
            <a:endParaRPr lang="en-US" dirty="0"/>
          </a:p>
        </p:txBody>
      </p:sp>
      <p:cxnSp>
        <p:nvCxnSpPr>
          <p:cNvPr id="12" name="Straight Connector 11"/>
          <p:cNvCxnSpPr/>
          <p:nvPr/>
        </p:nvCxnSpPr>
        <p:spPr>
          <a:xfrm flipV="1">
            <a:off x="5727032" y="3549316"/>
            <a:ext cx="3597442" cy="445168"/>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C83E112-6AB2-497E-9748-BFAC336EAF0C}"/>
              </a:ext>
            </a:extLst>
          </p:cNvPr>
          <p:cNvSpPr/>
          <p:nvPr/>
        </p:nvSpPr>
        <p:spPr>
          <a:xfrm>
            <a:off x="6336633" y="3549316"/>
            <a:ext cx="1495925" cy="63692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5450305" y="3007895"/>
            <a:ext cx="4343400" cy="18408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90187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280" y="1295400"/>
            <a:ext cx="2533650" cy="18097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765" y="1438525"/>
            <a:ext cx="2619375" cy="1743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65" y="3278605"/>
            <a:ext cx="5919107" cy="3314700"/>
          </a:xfrm>
          <a:prstGeom prst="rect">
            <a:avLst/>
          </a:prstGeom>
        </p:spPr>
      </p:pic>
      <p:sp>
        <p:nvSpPr>
          <p:cNvPr id="14" name="Rectangle 1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5" name="Rectangle 1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6" name="Rectangle 1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2" name="Rectangle 1"/>
          <p:cNvSpPr/>
          <p:nvPr/>
        </p:nvSpPr>
        <p:spPr>
          <a:xfrm>
            <a:off x="6954253" y="3278605"/>
            <a:ext cx="4764505" cy="59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CHECKPOINT CHARLIE</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5924" y="4106071"/>
            <a:ext cx="1263065" cy="829884"/>
          </a:xfrm>
          <a:prstGeom prst="rect">
            <a:avLst/>
          </a:prstGeom>
        </p:spPr>
      </p:pic>
      <p:cxnSp>
        <p:nvCxnSpPr>
          <p:cNvPr id="12" name="Straight Connector 11"/>
          <p:cNvCxnSpPr/>
          <p:nvPr/>
        </p:nvCxnSpPr>
        <p:spPr>
          <a:xfrm flipV="1">
            <a:off x="7206664" y="4047623"/>
            <a:ext cx="2129841" cy="888333"/>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C83E112-6AB2-497E-9748-BFAC336EAF0C}"/>
              </a:ext>
            </a:extLst>
          </p:cNvPr>
          <p:cNvSpPr/>
          <p:nvPr/>
        </p:nvSpPr>
        <p:spPr>
          <a:xfrm>
            <a:off x="7408768" y="4106071"/>
            <a:ext cx="1350222" cy="86698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endCxn id="3" idx="3"/>
          </p:cNvCxnSpPr>
          <p:nvPr/>
        </p:nvCxnSpPr>
        <p:spPr>
          <a:xfrm>
            <a:off x="7206664" y="4223084"/>
            <a:ext cx="1552325" cy="297929"/>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9142" y="4106071"/>
            <a:ext cx="1107938" cy="829884"/>
          </a:xfrm>
          <a:prstGeom prst="rect">
            <a:avLst/>
          </a:prstGeom>
        </p:spPr>
      </p:pic>
      <p:sp>
        <p:nvSpPr>
          <p:cNvPr id="23" name="Rectangle 22">
            <a:extLst>
              <a:ext uri="{FF2B5EF4-FFF2-40B4-BE49-F238E27FC236}">
                <a16:creationId xmlns:a16="http://schemas.microsoft.com/office/drawing/2014/main" id="{7C83E112-6AB2-497E-9748-BFAC336EAF0C}"/>
              </a:ext>
            </a:extLst>
          </p:cNvPr>
          <p:cNvSpPr/>
          <p:nvPr/>
        </p:nvSpPr>
        <p:spPr>
          <a:xfrm>
            <a:off x="9678062" y="4513410"/>
            <a:ext cx="1350222" cy="86698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p:nvPr/>
        </p:nvCxnSpPr>
        <p:spPr>
          <a:xfrm flipV="1">
            <a:off x="9336505" y="4047623"/>
            <a:ext cx="2033337" cy="101767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C83E112-6AB2-497E-9748-BFAC336EAF0C}"/>
              </a:ext>
            </a:extLst>
          </p:cNvPr>
          <p:cNvSpPr/>
          <p:nvPr/>
        </p:nvSpPr>
        <p:spPr>
          <a:xfrm>
            <a:off x="7347267" y="5294174"/>
            <a:ext cx="1350222" cy="86698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048801" y="6439691"/>
            <a:ext cx="548619" cy="307227"/>
          </a:xfrm>
          <a:prstGeom prst="rect">
            <a:avLst/>
          </a:prstGeom>
        </p:spPr>
      </p:pic>
      <p:cxnSp>
        <p:nvCxnSpPr>
          <p:cNvPr id="29" name="Straight Connector 28"/>
          <p:cNvCxnSpPr/>
          <p:nvPr/>
        </p:nvCxnSpPr>
        <p:spPr>
          <a:xfrm flipV="1">
            <a:off x="10048801" y="6039853"/>
            <a:ext cx="743525" cy="818147"/>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6742703" y="6439691"/>
            <a:ext cx="3306098" cy="369332"/>
          </a:xfrm>
          <a:prstGeom prst="rect">
            <a:avLst/>
          </a:prstGeom>
          <a:noFill/>
        </p:spPr>
        <p:txBody>
          <a:bodyPr wrap="none" rtlCol="0">
            <a:spAutoFit/>
          </a:bodyPr>
          <a:lstStyle/>
          <a:p>
            <a:r>
              <a:rPr lang="en-US" dirty="0" smtClean="0"/>
              <a:t>PX KARLSRUHE PICTURE MISSING</a:t>
            </a:r>
            <a:endParaRPr lang="en-US" dirty="0"/>
          </a:p>
        </p:txBody>
      </p:sp>
      <p:sp>
        <p:nvSpPr>
          <p:cNvPr id="31" name="Rectangle 30">
            <a:extLst>
              <a:ext uri="{FF2B5EF4-FFF2-40B4-BE49-F238E27FC236}">
                <a16:creationId xmlns:a16="http://schemas.microsoft.com/office/drawing/2014/main" id="{7C83E112-6AB2-497E-9748-BFAC336EAF0C}"/>
              </a:ext>
            </a:extLst>
          </p:cNvPr>
          <p:cNvSpPr/>
          <p:nvPr/>
        </p:nvSpPr>
        <p:spPr>
          <a:xfrm>
            <a:off x="10048800" y="6439689"/>
            <a:ext cx="548619" cy="27722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098587" y="6435966"/>
            <a:ext cx="344824" cy="275859"/>
          </a:xfrm>
          <a:prstGeom prst="rect">
            <a:avLst/>
          </a:prstGeom>
        </p:spPr>
      </p:pic>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87699" y="5115102"/>
            <a:ext cx="1021776" cy="1021776"/>
          </a:xfrm>
          <a:prstGeom prst="rect">
            <a:avLst/>
          </a:prstGeom>
        </p:spPr>
      </p:pic>
      <p:sp>
        <p:nvSpPr>
          <p:cNvPr id="34" name="TextBox 33"/>
          <p:cNvSpPr txBox="1"/>
          <p:nvPr/>
        </p:nvSpPr>
        <p:spPr>
          <a:xfrm>
            <a:off x="10744061" y="5409275"/>
            <a:ext cx="1251561" cy="369332"/>
          </a:xfrm>
          <a:prstGeom prst="rect">
            <a:avLst/>
          </a:prstGeom>
          <a:noFill/>
        </p:spPr>
        <p:txBody>
          <a:bodyPr wrap="none" rtlCol="0">
            <a:spAutoFit/>
          </a:bodyPr>
          <a:lstStyle/>
          <a:p>
            <a:r>
              <a:rPr lang="en-US" dirty="0" smtClean="0"/>
              <a:t>COMSARRY</a:t>
            </a:r>
            <a:endParaRPr lang="en-US" dirty="0"/>
          </a:p>
        </p:txBody>
      </p:sp>
      <p:sp>
        <p:nvSpPr>
          <p:cNvPr id="35" name="TextBox 34"/>
          <p:cNvSpPr txBox="1"/>
          <p:nvPr/>
        </p:nvSpPr>
        <p:spPr>
          <a:xfrm>
            <a:off x="7812609" y="5515901"/>
            <a:ext cx="419538" cy="369332"/>
          </a:xfrm>
          <a:prstGeom prst="rect">
            <a:avLst/>
          </a:prstGeom>
          <a:noFill/>
        </p:spPr>
        <p:txBody>
          <a:bodyPr wrap="none" rtlCol="0">
            <a:spAutoFit/>
          </a:bodyPr>
          <a:lstStyle/>
          <a:p>
            <a:r>
              <a:rPr lang="en-US" dirty="0" smtClean="0"/>
              <a:t>PX</a:t>
            </a:r>
            <a:endParaRPr lang="en-US" dirty="0"/>
          </a:p>
        </p:txBody>
      </p:sp>
      <p:pic>
        <p:nvPicPr>
          <p:cNvPr id="36" name="Picture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8661" y="1126677"/>
            <a:ext cx="2750097" cy="1830064"/>
          </a:xfrm>
          <a:prstGeom prst="rect">
            <a:avLst/>
          </a:prstGeom>
        </p:spPr>
      </p:pic>
    </p:spTree>
    <p:extLst>
      <p:ext uri="{BB962C8B-B14F-4D97-AF65-F5344CB8AC3E}">
        <p14:creationId xmlns:p14="http://schemas.microsoft.com/office/powerpoint/2010/main" val="651190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765" y="1438525"/>
            <a:ext cx="2619375" cy="1743075"/>
          </a:xfrm>
          <a:prstGeom prst="rect">
            <a:avLst/>
          </a:prstGeom>
        </p:spPr>
      </p:pic>
      <p:sp>
        <p:nvSpPr>
          <p:cNvPr id="8" name="TextBox 7"/>
          <p:cNvSpPr txBox="1"/>
          <p:nvPr/>
        </p:nvSpPr>
        <p:spPr>
          <a:xfrm>
            <a:off x="11190251" y="1744551"/>
            <a:ext cx="1001749" cy="369332"/>
          </a:xfrm>
          <a:prstGeom prst="rect">
            <a:avLst/>
          </a:prstGeom>
          <a:noFill/>
        </p:spPr>
        <p:txBody>
          <a:bodyPr wrap="none" rtlCol="0">
            <a:spAutoFit/>
          </a:bodyPr>
          <a:lstStyle/>
          <a:p>
            <a:r>
              <a:rPr lang="en-US" dirty="0" smtClean="0"/>
              <a:t>Un Store</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085" y="1560458"/>
            <a:ext cx="6096000" cy="4572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64" y="3303420"/>
            <a:ext cx="4958889" cy="3299915"/>
          </a:xfrm>
          <a:prstGeom prst="rect">
            <a:avLst/>
          </a:prstGeom>
        </p:spPr>
      </p:pic>
    </p:spTree>
    <p:extLst>
      <p:ext uri="{BB962C8B-B14F-4D97-AF65-F5344CB8AC3E}">
        <p14:creationId xmlns:p14="http://schemas.microsoft.com/office/powerpoint/2010/main" val="694383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2008" y="1458942"/>
            <a:ext cx="1309688" cy="871538"/>
          </a:xfrm>
          <a:prstGeom prst="rect">
            <a:avLst/>
          </a:prstGeom>
        </p:spPr>
      </p:pic>
      <p:sp>
        <p:nvSpPr>
          <p:cNvPr id="5" name="TextBox 4"/>
          <p:cNvSpPr txBox="1"/>
          <p:nvPr/>
        </p:nvSpPr>
        <p:spPr>
          <a:xfrm>
            <a:off x="3128211" y="1525379"/>
            <a:ext cx="1056700" cy="369332"/>
          </a:xfrm>
          <a:prstGeom prst="rect">
            <a:avLst/>
          </a:prstGeom>
          <a:noFill/>
        </p:spPr>
        <p:txBody>
          <a:bodyPr wrap="none" rtlCol="0">
            <a:spAutoFit/>
          </a:bodyPr>
          <a:lstStyle/>
          <a:p>
            <a:r>
              <a:rPr lang="en-US" dirty="0" smtClean="0"/>
              <a:t>1 Clothes</a:t>
            </a:r>
            <a:endParaRPr lang="en-US" dirty="0"/>
          </a:p>
        </p:txBody>
      </p:sp>
      <p:pic>
        <p:nvPicPr>
          <p:cNvPr id="6" name="Picture 5"/>
          <p:cNvPicPr>
            <a:picLocks noChangeAspect="1"/>
          </p:cNvPicPr>
          <p:nvPr/>
        </p:nvPicPr>
        <p:blipFill>
          <a:blip r:embed="rId3"/>
          <a:stretch>
            <a:fillRect/>
          </a:stretch>
        </p:blipFill>
        <p:spPr>
          <a:xfrm>
            <a:off x="1622009" y="2527564"/>
            <a:ext cx="1309688" cy="1012335"/>
          </a:xfrm>
          <a:prstGeom prst="rect">
            <a:avLst/>
          </a:prstGeom>
        </p:spPr>
      </p:pic>
      <p:sp>
        <p:nvSpPr>
          <p:cNvPr id="7" name="TextBox 6"/>
          <p:cNvSpPr txBox="1"/>
          <p:nvPr/>
        </p:nvSpPr>
        <p:spPr>
          <a:xfrm>
            <a:off x="3465095" y="2586789"/>
            <a:ext cx="1792157" cy="369332"/>
          </a:xfrm>
          <a:prstGeom prst="rect">
            <a:avLst/>
          </a:prstGeom>
          <a:noFill/>
        </p:spPr>
        <p:txBody>
          <a:bodyPr wrap="none" rtlCol="0">
            <a:spAutoFit/>
          </a:bodyPr>
          <a:lstStyle/>
          <a:p>
            <a:r>
              <a:rPr lang="en-US" dirty="0" smtClean="0"/>
              <a:t>1 Second Clothes</a:t>
            </a:r>
            <a:endParaRPr lang="en-US"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4871" y="3648199"/>
            <a:ext cx="1266825" cy="904875"/>
          </a:xfrm>
          <a:prstGeom prst="rect">
            <a:avLst/>
          </a:prstGeom>
        </p:spPr>
      </p:pic>
      <p:pic>
        <p:nvPicPr>
          <p:cNvPr id="9" name="Picture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664871" y="4661374"/>
            <a:ext cx="1266825" cy="950119"/>
          </a:xfrm>
          <a:prstGeom prst="rect">
            <a:avLst/>
          </a:prstGeom>
        </p:spPr>
      </p:pic>
      <p:sp>
        <p:nvSpPr>
          <p:cNvPr id="10" name="Rectangle 9">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1" name="Rectangle 10">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2" name="Rectangle 11">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06641" y="1852360"/>
            <a:ext cx="6654518" cy="3591677"/>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24727" y="2586789"/>
            <a:ext cx="5066472" cy="3381870"/>
          </a:xfrm>
          <a:prstGeom prst="rect">
            <a:avLst/>
          </a:prstGeom>
        </p:spPr>
      </p:pic>
      <p:sp>
        <p:nvSpPr>
          <p:cNvPr id="15" name="TextBox 14"/>
          <p:cNvSpPr txBox="1"/>
          <p:nvPr/>
        </p:nvSpPr>
        <p:spPr>
          <a:xfrm>
            <a:off x="185641" y="1202533"/>
            <a:ext cx="6805517" cy="646331"/>
          </a:xfrm>
          <a:prstGeom prst="rect">
            <a:avLst/>
          </a:prstGeom>
          <a:noFill/>
        </p:spPr>
        <p:txBody>
          <a:bodyPr wrap="none" rtlCol="0">
            <a:spAutoFit/>
          </a:bodyPr>
          <a:lstStyle/>
          <a:p>
            <a:r>
              <a:rPr lang="en-US" b="1" dirty="0" smtClean="0"/>
              <a:t>IMPOIRI</a:t>
            </a:r>
            <a:r>
              <a:rPr lang="en-US" dirty="0" smtClean="0"/>
              <a:t> SQ.CPVA.§187.PREA.CHECKOTIN CHARIL KOCMENT </a:t>
            </a:r>
            <a:r>
              <a:rPr lang="en-US" strike="sngStrike" dirty="0" err="1" smtClean="0"/>
              <a:t>appel.Atari</a:t>
            </a:r>
            <a:endParaRPr lang="en-US" strike="sngStrike" dirty="0" smtClean="0"/>
          </a:p>
          <a:p>
            <a:r>
              <a:rPr lang="en-US" strike="sngStrike" dirty="0" smtClean="0"/>
              <a:t>[x] no</a:t>
            </a:r>
            <a:endParaRPr lang="en-US" strike="sngStrike" dirty="0"/>
          </a:p>
        </p:txBody>
      </p:sp>
      <p:sp>
        <p:nvSpPr>
          <p:cNvPr id="16" name="Rectangle 15"/>
          <p:cNvSpPr/>
          <p:nvPr/>
        </p:nvSpPr>
        <p:spPr>
          <a:xfrm>
            <a:off x="185641" y="6458813"/>
            <a:ext cx="7683012" cy="369332"/>
          </a:xfrm>
          <a:prstGeom prst="rect">
            <a:avLst/>
          </a:prstGeom>
        </p:spPr>
        <p:txBody>
          <a:bodyPr wrap="square">
            <a:spAutoFit/>
          </a:bodyPr>
          <a:lstStyle/>
          <a:p>
            <a:r>
              <a:rPr lang="en-US" b="1" dirty="0" smtClean="0"/>
              <a:t>1998 IMPOIRI</a:t>
            </a:r>
            <a:r>
              <a:rPr lang="en-US" dirty="0" smtClean="0"/>
              <a:t> v1.SQ.CPVA</a:t>
            </a:r>
            <a:r>
              <a:rPr lang="en-US" dirty="0"/>
              <a:t>.§187.PREA.CHECKOTIN </a:t>
            </a:r>
            <a:r>
              <a:rPr lang="en-US" dirty="0" smtClean="0"/>
              <a:t>CHARI KOCMENT </a:t>
            </a:r>
            <a:r>
              <a:rPr lang="en-US" strike="sngStrike" dirty="0" smtClean="0"/>
              <a:t>soviet </a:t>
            </a:r>
            <a:r>
              <a:rPr lang="en-US" strike="sngStrike" dirty="0" err="1" smtClean="0"/>
              <a:t>unioin</a:t>
            </a:r>
            <a:endParaRPr lang="en-US" strike="sngStrike" dirty="0"/>
          </a:p>
        </p:txBody>
      </p:sp>
      <p:sp>
        <p:nvSpPr>
          <p:cNvPr id="17" name="Rectangle 16"/>
          <p:cNvSpPr/>
          <p:nvPr/>
        </p:nvSpPr>
        <p:spPr>
          <a:xfrm>
            <a:off x="185641" y="5934670"/>
            <a:ext cx="8807114" cy="646331"/>
          </a:xfrm>
          <a:prstGeom prst="rect">
            <a:avLst/>
          </a:prstGeom>
        </p:spPr>
        <p:txBody>
          <a:bodyPr wrap="square">
            <a:spAutoFit/>
          </a:bodyPr>
          <a:lstStyle/>
          <a:p>
            <a:r>
              <a:rPr lang="en-US" b="1" dirty="0"/>
              <a:t>1998 IMPOIRI</a:t>
            </a:r>
            <a:r>
              <a:rPr lang="en-US" dirty="0"/>
              <a:t> v1.SQ.CPVA.§187.PREA.CHECKOTIN CHARI KOCMENT </a:t>
            </a:r>
            <a:r>
              <a:rPr lang="en-US" strike="sngStrike" dirty="0" smtClean="0"/>
              <a:t>angel </a:t>
            </a:r>
            <a:r>
              <a:rPr lang="en-US" strike="sngStrike" dirty="0" err="1" smtClean="0"/>
              <a:t>mekrel,cdu</a:t>
            </a:r>
            <a:endParaRPr lang="en-US" strike="sngStrike" dirty="0" smtClean="0"/>
          </a:p>
          <a:p>
            <a:r>
              <a:rPr lang="en-US" b="1" dirty="0"/>
              <a:t>1998 IMPOIRI</a:t>
            </a:r>
            <a:r>
              <a:rPr lang="en-US" dirty="0"/>
              <a:t> v1.SQ.CPVA.§187.PREA.CHECKOTIN CHARI </a:t>
            </a:r>
            <a:r>
              <a:rPr lang="en-US" dirty="0" smtClean="0"/>
              <a:t>KOCMENT </a:t>
            </a:r>
            <a:r>
              <a:rPr lang="en-US" strike="sngStrike" dirty="0" err="1" smtClean="0"/>
              <a:t>daimler</a:t>
            </a:r>
            <a:r>
              <a:rPr lang="en-US" strike="sngStrike" dirty="0" smtClean="0"/>
              <a:t> ag</a:t>
            </a:r>
            <a:endParaRPr lang="en-US" strike="sngStrike" dirty="0"/>
          </a:p>
        </p:txBody>
      </p:sp>
      <p:sp>
        <p:nvSpPr>
          <p:cNvPr id="18" name="TextBox 17"/>
          <p:cNvSpPr txBox="1"/>
          <p:nvPr/>
        </p:nvSpPr>
        <p:spPr>
          <a:xfrm>
            <a:off x="185641" y="993369"/>
            <a:ext cx="1025602" cy="369332"/>
          </a:xfrm>
          <a:prstGeom prst="rect">
            <a:avLst/>
          </a:prstGeom>
          <a:noFill/>
        </p:spPr>
        <p:txBody>
          <a:bodyPr wrap="none" rtlCol="0">
            <a:spAutoFit/>
          </a:bodyPr>
          <a:lstStyle/>
          <a:p>
            <a:r>
              <a:rPr lang="en-US" b="1" dirty="0" smtClean="0"/>
              <a:t>IMPRT</a:t>
            </a:r>
            <a:r>
              <a:rPr lang="en-US" dirty="0" smtClean="0"/>
              <a:t> </a:t>
            </a:r>
            <a:r>
              <a:rPr lang="en-US" sz="800" strike="sngStrike" dirty="0" err="1" smtClean="0"/>
              <a:t>ibm</a:t>
            </a:r>
            <a:endParaRPr lang="en-US" sz="800" strike="sngStrike" dirty="0"/>
          </a:p>
        </p:txBody>
      </p:sp>
      <p:pic>
        <p:nvPicPr>
          <p:cNvPr id="19" name="Picture 18"/>
          <p:cNvPicPr>
            <a:picLocks noChangeAspect="1"/>
          </p:cNvPicPr>
          <p:nvPr/>
        </p:nvPicPr>
        <p:blipFill>
          <a:blip r:embed="rId8"/>
          <a:stretch>
            <a:fillRect/>
          </a:stretch>
        </p:blipFill>
        <p:spPr>
          <a:xfrm>
            <a:off x="2752789" y="1250427"/>
            <a:ext cx="6239966" cy="5010556"/>
          </a:xfrm>
          <a:prstGeom prst="rect">
            <a:avLst/>
          </a:prstGeom>
        </p:spPr>
      </p:pic>
    </p:spTree>
    <p:extLst>
      <p:ext uri="{BB962C8B-B14F-4D97-AF65-F5344CB8AC3E}">
        <p14:creationId xmlns:p14="http://schemas.microsoft.com/office/powerpoint/2010/main" val="361066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01" y="3451715"/>
            <a:ext cx="2221885" cy="1587061"/>
          </a:xfrm>
          <a:prstGeom prst="rect">
            <a:avLst/>
          </a:prstGeom>
        </p:spPr>
      </p:pic>
      <p:pic>
        <p:nvPicPr>
          <p:cNvPr id="5" name="Picture 4"/>
          <p:cNvPicPr>
            <a:picLocks noChangeAspect="1"/>
          </p:cNvPicPr>
          <p:nvPr/>
        </p:nvPicPr>
        <p:blipFill>
          <a:blip r:embed="rId3"/>
          <a:stretch>
            <a:fillRect/>
          </a:stretch>
        </p:blipFill>
        <p:spPr>
          <a:xfrm>
            <a:off x="302509" y="1294328"/>
            <a:ext cx="2411364" cy="1936273"/>
          </a:xfrm>
          <a:prstGeom prst="rect">
            <a:avLst/>
          </a:prstGeom>
        </p:spPr>
      </p:pic>
      <p:sp>
        <p:nvSpPr>
          <p:cNvPr id="6" name="Rectangle 5">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1571" y="3978641"/>
            <a:ext cx="535168" cy="804214"/>
          </a:xfrm>
          <a:prstGeom prst="rect">
            <a:avLst/>
          </a:prstGeom>
        </p:spPr>
      </p:pic>
      <p:cxnSp>
        <p:nvCxnSpPr>
          <p:cNvPr id="11" name="Straight Connector 10"/>
          <p:cNvCxnSpPr/>
          <p:nvPr/>
        </p:nvCxnSpPr>
        <p:spPr>
          <a:xfrm flipV="1">
            <a:off x="8415926" y="3755643"/>
            <a:ext cx="1118937" cy="1205666"/>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4863" y="3415362"/>
            <a:ext cx="1107938" cy="829884"/>
          </a:xfrm>
          <a:prstGeom prst="rect">
            <a:avLst/>
          </a:prstGeom>
        </p:spPr>
      </p:pic>
      <p:cxnSp>
        <p:nvCxnSpPr>
          <p:cNvPr id="14" name="Straight Connector 13"/>
          <p:cNvCxnSpPr/>
          <p:nvPr/>
        </p:nvCxnSpPr>
        <p:spPr>
          <a:xfrm flipV="1">
            <a:off x="9316739" y="3096414"/>
            <a:ext cx="1326062" cy="1479885"/>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C83E112-6AB2-497E-9748-BFAC336EAF0C}"/>
              </a:ext>
            </a:extLst>
          </p:cNvPr>
          <p:cNvSpPr/>
          <p:nvPr/>
        </p:nvSpPr>
        <p:spPr>
          <a:xfrm>
            <a:off x="8592907" y="3368680"/>
            <a:ext cx="2157646" cy="15479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8584369" y="3578619"/>
            <a:ext cx="2166184" cy="99768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6"/>
          <a:stretch>
            <a:fillRect/>
          </a:stretch>
        </p:blipFill>
        <p:spPr>
          <a:xfrm>
            <a:off x="4055698" y="1294328"/>
            <a:ext cx="3054799" cy="1728899"/>
          </a:xfrm>
          <a:prstGeom prst="rect">
            <a:avLst/>
          </a:prstGeom>
        </p:spPr>
      </p:pic>
      <p:pic>
        <p:nvPicPr>
          <p:cNvPr id="19" name="Picture 18"/>
          <p:cNvPicPr>
            <a:picLocks noChangeAspect="1"/>
          </p:cNvPicPr>
          <p:nvPr/>
        </p:nvPicPr>
        <p:blipFill>
          <a:blip r:embed="rId7"/>
          <a:stretch>
            <a:fillRect/>
          </a:stretch>
        </p:blipFill>
        <p:spPr>
          <a:xfrm>
            <a:off x="4055698" y="3176705"/>
            <a:ext cx="3195384" cy="1784604"/>
          </a:xfrm>
          <a:prstGeom prst="rect">
            <a:avLst/>
          </a:prstGeom>
        </p:spPr>
      </p:pic>
      <p:pic>
        <p:nvPicPr>
          <p:cNvPr id="20" name="Picture 19"/>
          <p:cNvPicPr>
            <a:picLocks noChangeAspect="1"/>
          </p:cNvPicPr>
          <p:nvPr/>
        </p:nvPicPr>
        <p:blipFill>
          <a:blip r:embed="rId8"/>
          <a:stretch>
            <a:fillRect/>
          </a:stretch>
        </p:blipFill>
        <p:spPr>
          <a:xfrm>
            <a:off x="4107458" y="5006038"/>
            <a:ext cx="3091864" cy="1740957"/>
          </a:xfrm>
          <a:prstGeom prst="rect">
            <a:avLst/>
          </a:prstGeom>
        </p:spPr>
      </p:pic>
      <p:sp>
        <p:nvSpPr>
          <p:cNvPr id="21" name="Rectangle 20"/>
          <p:cNvSpPr/>
          <p:nvPr/>
        </p:nvSpPr>
        <p:spPr>
          <a:xfrm>
            <a:off x="7512233" y="2150991"/>
            <a:ext cx="4351471" cy="5955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CHECKPOINT CHARLIE</a:t>
            </a:r>
            <a:endParaRPr lang="en-US" dirty="0"/>
          </a:p>
        </p:txBody>
      </p:sp>
      <p:sp>
        <p:nvSpPr>
          <p:cNvPr id="22" name="TextBox 21"/>
          <p:cNvSpPr txBox="1"/>
          <p:nvPr/>
        </p:nvSpPr>
        <p:spPr>
          <a:xfrm>
            <a:off x="8386035" y="5079837"/>
            <a:ext cx="1861407" cy="615553"/>
          </a:xfrm>
          <a:prstGeom prst="rect">
            <a:avLst/>
          </a:prstGeom>
          <a:noFill/>
        </p:spPr>
        <p:txBody>
          <a:bodyPr wrap="none" rtlCol="0">
            <a:spAutoFit/>
          </a:bodyPr>
          <a:lstStyle/>
          <a:p>
            <a:r>
              <a:rPr lang="en-US" sz="800" strike="sngStrike" dirty="0" smtClean="0"/>
              <a:t>You want </a:t>
            </a:r>
            <a:r>
              <a:rPr lang="en-US" sz="800" strike="sngStrike" dirty="0" err="1" smtClean="0"/>
              <a:t>ot</a:t>
            </a:r>
            <a:r>
              <a:rPr lang="en-US" sz="800" strike="sngStrike" dirty="0" smtClean="0"/>
              <a:t> kill me and fuck me in </a:t>
            </a:r>
            <a:r>
              <a:rPr lang="en-US" sz="800" strike="sngStrike" dirty="0" err="1" smtClean="0"/>
              <a:t>thass</a:t>
            </a:r>
            <a:endParaRPr lang="en-US" sz="800" strike="sngStrike" dirty="0" smtClean="0"/>
          </a:p>
          <a:p>
            <a:r>
              <a:rPr lang="en-US" sz="800" strike="sngStrike" dirty="0" smtClean="0"/>
              <a:t>The other </a:t>
            </a:r>
            <a:r>
              <a:rPr lang="en-US" sz="800" strike="sngStrike" dirty="0" err="1" smtClean="0"/>
              <a:t>pero</a:t>
            </a:r>
            <a:r>
              <a:rPr lang="en-US" sz="800" strike="sngStrike" dirty="0" smtClean="0"/>
              <a:t> </a:t>
            </a:r>
            <a:r>
              <a:rPr lang="en-US" sz="800" strike="sngStrike" dirty="0" err="1" smtClean="0"/>
              <a:t>shoud</a:t>
            </a:r>
            <a:r>
              <a:rPr lang="en-US" sz="800" strike="sngStrike" dirty="0" smtClean="0"/>
              <a:t> </a:t>
            </a:r>
            <a:r>
              <a:rPr lang="en-US" sz="800" strike="sngStrike" dirty="0" err="1" smtClean="0"/>
              <a:t>lfuck</a:t>
            </a:r>
            <a:r>
              <a:rPr lang="en-US" sz="800" strike="sngStrike" dirty="0" smtClean="0"/>
              <a:t> you in ass</a:t>
            </a:r>
          </a:p>
          <a:p>
            <a:r>
              <a:rPr lang="en-US" dirty="0" smtClean="0"/>
              <a:t>[x] no</a:t>
            </a:r>
            <a:endParaRPr lang="en-US" dirty="0"/>
          </a:p>
        </p:txBody>
      </p:sp>
      <p:pic>
        <p:nvPicPr>
          <p:cNvPr id="23" name="Picture 2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0422399" y="4973451"/>
            <a:ext cx="432887" cy="667268"/>
          </a:xfrm>
          <a:prstGeom prst="rect">
            <a:avLst/>
          </a:prstGeom>
        </p:spPr>
      </p:pic>
      <p:sp>
        <p:nvSpPr>
          <p:cNvPr id="24" name="TextBox 23"/>
          <p:cNvSpPr txBox="1"/>
          <p:nvPr/>
        </p:nvSpPr>
        <p:spPr>
          <a:xfrm>
            <a:off x="8376917" y="5726739"/>
            <a:ext cx="2255746" cy="492443"/>
          </a:xfrm>
          <a:prstGeom prst="rect">
            <a:avLst/>
          </a:prstGeom>
          <a:noFill/>
        </p:spPr>
        <p:txBody>
          <a:bodyPr wrap="none" rtlCol="0">
            <a:spAutoFit/>
          </a:bodyPr>
          <a:lstStyle/>
          <a:p>
            <a:r>
              <a:rPr lang="en-US" sz="800" strike="sngStrike" dirty="0" smtClean="0"/>
              <a:t>This is my </a:t>
            </a:r>
            <a:r>
              <a:rPr lang="en-US" sz="800" strike="sngStrike" dirty="0" err="1" smtClean="0"/>
              <a:t>pict</a:t>
            </a:r>
            <a:r>
              <a:rPr lang="en-US" sz="800" strike="sngStrike" dirty="0" smtClean="0"/>
              <a:t> do </a:t>
            </a:r>
            <a:r>
              <a:rPr lang="en-US" sz="800" strike="sngStrike" dirty="0" err="1" smtClean="0"/>
              <a:t>yo</a:t>
            </a:r>
            <a:r>
              <a:rPr lang="en-US" sz="800" strike="sngStrike" dirty="0" smtClean="0"/>
              <a:t> </a:t>
            </a:r>
            <a:r>
              <a:rPr lang="en-US" sz="800" strike="sngStrike" dirty="0" err="1" smtClean="0"/>
              <a:t>uwnat</a:t>
            </a:r>
            <a:r>
              <a:rPr lang="en-US" sz="800" strike="sngStrike" dirty="0" smtClean="0"/>
              <a:t> </a:t>
            </a:r>
            <a:r>
              <a:rPr lang="en-US" sz="800" strike="sngStrike" dirty="0" err="1" smtClean="0"/>
              <a:t>ot</a:t>
            </a:r>
            <a:r>
              <a:rPr lang="en-US" sz="800" strike="sngStrike" dirty="0" smtClean="0"/>
              <a:t> fuck </a:t>
            </a:r>
            <a:r>
              <a:rPr lang="en-US" sz="800" strike="sngStrike" dirty="0" err="1" smtClean="0"/>
              <a:t>uns</a:t>
            </a:r>
            <a:r>
              <a:rPr lang="en-US" sz="800" strike="sngStrike" dirty="0" smtClean="0"/>
              <a:t> in the ass?</a:t>
            </a:r>
          </a:p>
          <a:p>
            <a:r>
              <a:rPr lang="en-US" dirty="0" smtClean="0"/>
              <a:t>[x] no</a:t>
            </a:r>
            <a:endParaRPr lang="en-US" dirty="0"/>
          </a:p>
        </p:txBody>
      </p:sp>
      <p:cxnSp>
        <p:nvCxnSpPr>
          <p:cNvPr id="26" name="Straight Connector 25"/>
          <p:cNvCxnSpPr/>
          <p:nvPr/>
        </p:nvCxnSpPr>
        <p:spPr>
          <a:xfrm flipV="1">
            <a:off x="9979770" y="4961309"/>
            <a:ext cx="1065219" cy="67941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7C83E112-6AB2-497E-9748-BFAC336EAF0C}"/>
              </a:ext>
            </a:extLst>
          </p:cNvPr>
          <p:cNvSpPr/>
          <p:nvPr/>
        </p:nvSpPr>
        <p:spPr>
          <a:xfrm>
            <a:off x="8442730" y="4975679"/>
            <a:ext cx="2490478" cy="16405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C83E112-6AB2-497E-9748-BFAC336EAF0C}"/>
              </a:ext>
            </a:extLst>
          </p:cNvPr>
          <p:cNvSpPr/>
          <p:nvPr/>
        </p:nvSpPr>
        <p:spPr>
          <a:xfrm>
            <a:off x="8415926" y="3383083"/>
            <a:ext cx="2714040" cy="324590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468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3712" y="1405187"/>
            <a:ext cx="2533650" cy="180975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765" y="1438525"/>
            <a:ext cx="2619375" cy="17430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765" y="3278605"/>
            <a:ext cx="5919107" cy="3314700"/>
          </a:xfrm>
          <a:prstGeom prst="rect">
            <a:avLst/>
          </a:prstGeom>
        </p:spPr>
      </p:pic>
      <p:sp>
        <p:nvSpPr>
          <p:cNvPr id="7" name="TextBox 6"/>
          <p:cNvSpPr txBox="1"/>
          <p:nvPr/>
        </p:nvSpPr>
        <p:spPr>
          <a:xfrm>
            <a:off x="8097253" y="3621505"/>
            <a:ext cx="1913985" cy="369332"/>
          </a:xfrm>
          <a:prstGeom prst="rect">
            <a:avLst/>
          </a:prstGeom>
          <a:noFill/>
        </p:spPr>
        <p:txBody>
          <a:bodyPr wrap="none" rtlCol="0">
            <a:spAutoFit/>
          </a:bodyPr>
          <a:lstStyle/>
          <a:p>
            <a:r>
              <a:rPr lang="en-US" dirty="0" smtClean="0"/>
              <a:t>Great Job Asshole.</a:t>
            </a:r>
            <a:endParaRPr lang="en-US" dirty="0"/>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1238" y="3621505"/>
            <a:ext cx="1137235" cy="756778"/>
          </a:xfrm>
          <a:prstGeom prst="rect">
            <a:avLst/>
          </a:prstGeom>
        </p:spPr>
      </p:pic>
      <p:cxnSp>
        <p:nvCxnSpPr>
          <p:cNvPr id="10" name="Straight Connector 9"/>
          <p:cNvCxnSpPr>
            <a:endCxn id="8" idx="3"/>
          </p:cNvCxnSpPr>
          <p:nvPr/>
        </p:nvCxnSpPr>
        <p:spPr>
          <a:xfrm>
            <a:off x="8205537" y="3717758"/>
            <a:ext cx="2942936" cy="2821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375358" y="3621505"/>
            <a:ext cx="4283242" cy="637674"/>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5" name="Rectangle 1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6" name="Rectangle 1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2271" y="3621505"/>
            <a:ext cx="535168" cy="804214"/>
          </a:xfrm>
          <a:prstGeom prst="rect">
            <a:avLst/>
          </a:prstGeom>
        </p:spPr>
      </p:pic>
      <p:sp>
        <p:nvSpPr>
          <p:cNvPr id="11" name="Rectangle 10">
            <a:extLst>
              <a:ext uri="{FF2B5EF4-FFF2-40B4-BE49-F238E27FC236}">
                <a16:creationId xmlns:a16="http://schemas.microsoft.com/office/drawing/2014/main" id="{7C83E112-6AB2-497E-9748-BFAC336EAF0C}"/>
              </a:ext>
            </a:extLst>
          </p:cNvPr>
          <p:cNvSpPr/>
          <p:nvPr/>
        </p:nvSpPr>
        <p:spPr>
          <a:xfrm>
            <a:off x="8097253" y="3527760"/>
            <a:ext cx="3200399" cy="86698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3544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0886" y="1232675"/>
            <a:ext cx="5260367" cy="3452681"/>
          </a:xfrm>
          <a:prstGeom prst="rect">
            <a:avLst/>
          </a:prstGeom>
        </p:spPr>
      </p:pic>
      <p:pic>
        <p:nvPicPr>
          <p:cNvPr id="5" name="Picture 4"/>
          <p:cNvPicPr>
            <a:picLocks noChangeAspect="1"/>
          </p:cNvPicPr>
          <p:nvPr/>
        </p:nvPicPr>
        <p:blipFill>
          <a:blip r:embed="rId3"/>
          <a:stretch>
            <a:fillRect/>
          </a:stretch>
        </p:blipFill>
        <p:spPr>
          <a:xfrm>
            <a:off x="6179417" y="1232676"/>
            <a:ext cx="2355287" cy="2268514"/>
          </a:xfrm>
          <a:prstGeom prst="rect">
            <a:avLst/>
          </a:prstGeom>
        </p:spPr>
      </p:pic>
      <p:sp>
        <p:nvSpPr>
          <p:cNvPr id="6" name="Rectangle 5">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9" name="Rectangle 8"/>
          <p:cNvSpPr/>
          <p:nvPr/>
        </p:nvSpPr>
        <p:spPr>
          <a:xfrm>
            <a:off x="6179417" y="3833882"/>
            <a:ext cx="4121641" cy="369332"/>
          </a:xfrm>
          <a:prstGeom prst="rect">
            <a:avLst/>
          </a:prstGeom>
        </p:spPr>
        <p:txBody>
          <a:bodyPr wrap="none">
            <a:spAutoFit/>
          </a:bodyPr>
          <a:lstStyle/>
          <a:p>
            <a:r>
              <a:rPr lang="en-US" strike="sngStrike" dirty="0">
                <a:latin typeface="Google Sans"/>
                <a:hlinkClick r:id="rId4"/>
              </a:rPr>
              <a:t>Protests against UN in eastern Congo </a:t>
            </a:r>
            <a:endParaRPr lang="en-US" b="0" i="0" u="none" strike="sngStrike" dirty="0">
              <a:effectLst/>
              <a:latin typeface="Google Sans"/>
              <a:hlinkClick r:id="rId4"/>
            </a:endParaRPr>
          </a:p>
        </p:txBody>
      </p:sp>
      <p:pic>
        <p:nvPicPr>
          <p:cNvPr id="10" name="Picture 9"/>
          <p:cNvPicPr>
            <a:picLocks noChangeAspect="1"/>
          </p:cNvPicPr>
          <p:nvPr/>
        </p:nvPicPr>
        <p:blipFill>
          <a:blip r:embed="rId5"/>
          <a:stretch>
            <a:fillRect/>
          </a:stretch>
        </p:blipFill>
        <p:spPr>
          <a:xfrm>
            <a:off x="9918091" y="1599382"/>
            <a:ext cx="1225158" cy="1403503"/>
          </a:xfrm>
          <a:prstGeom prst="rect">
            <a:avLst/>
          </a:prstGeom>
        </p:spPr>
      </p:pic>
      <p:sp>
        <p:nvSpPr>
          <p:cNvPr id="11" name="Rectangle 10"/>
          <p:cNvSpPr/>
          <p:nvPr/>
        </p:nvSpPr>
        <p:spPr>
          <a:xfrm>
            <a:off x="9869907" y="3392001"/>
            <a:ext cx="2546684" cy="1200329"/>
          </a:xfrm>
          <a:prstGeom prst="rect">
            <a:avLst/>
          </a:prstGeom>
        </p:spPr>
        <p:txBody>
          <a:bodyPr wrap="square">
            <a:spAutoFit/>
          </a:bodyPr>
          <a:lstStyle/>
          <a:p>
            <a:r>
              <a:rPr lang="en-US"/>
              <a:t>https://georgewbush-whitehouse.archives.gov/news/releases/2006/09/20060919-4.html</a:t>
            </a:r>
          </a:p>
        </p:txBody>
      </p:sp>
      <p:sp>
        <p:nvSpPr>
          <p:cNvPr id="12" name="Rectangle 11"/>
          <p:cNvSpPr/>
          <p:nvPr/>
        </p:nvSpPr>
        <p:spPr>
          <a:xfrm>
            <a:off x="774031" y="5283551"/>
            <a:ext cx="6096000" cy="646331"/>
          </a:xfrm>
          <a:prstGeom prst="rect">
            <a:avLst/>
          </a:prstGeom>
        </p:spPr>
        <p:txBody>
          <a:bodyPr>
            <a:spAutoFit/>
          </a:bodyPr>
          <a:lstStyle/>
          <a:p>
            <a:r>
              <a:rPr lang="en-US" dirty="0"/>
              <a:t>https://www.state.gov/reports/2022-country-reports-on-human-rights-practices/republic-of-the-congo/</a:t>
            </a:r>
          </a:p>
        </p:txBody>
      </p:sp>
      <p:pic>
        <p:nvPicPr>
          <p:cNvPr id="13" name="Picture 1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110710" y="4592329"/>
            <a:ext cx="3685626" cy="2073165"/>
          </a:xfrm>
          <a:prstGeom prst="rect">
            <a:avLst/>
          </a:prstGeom>
        </p:spPr>
      </p:pic>
      <p:pic>
        <p:nvPicPr>
          <p:cNvPr id="14" name="Picture 13"/>
          <p:cNvPicPr>
            <a:picLocks noChangeAspect="1"/>
          </p:cNvPicPr>
          <p:nvPr/>
        </p:nvPicPr>
        <p:blipFill>
          <a:blip r:embed="rId7"/>
          <a:stretch>
            <a:fillRect/>
          </a:stretch>
        </p:blipFill>
        <p:spPr>
          <a:xfrm>
            <a:off x="6126389" y="5690538"/>
            <a:ext cx="669186" cy="974956"/>
          </a:xfrm>
          <a:prstGeom prst="rect">
            <a:avLst/>
          </a:prstGeom>
        </p:spPr>
      </p:pic>
      <p:cxnSp>
        <p:nvCxnSpPr>
          <p:cNvPr id="16" name="Straight Connector 15"/>
          <p:cNvCxnSpPr/>
          <p:nvPr/>
        </p:nvCxnSpPr>
        <p:spPr>
          <a:xfrm flipV="1">
            <a:off x="5895474" y="5402179"/>
            <a:ext cx="757989" cy="11430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C83E112-6AB2-497E-9748-BFAC336EAF0C}"/>
              </a:ext>
            </a:extLst>
          </p:cNvPr>
          <p:cNvSpPr/>
          <p:nvPr/>
        </p:nvSpPr>
        <p:spPr>
          <a:xfrm>
            <a:off x="6049408" y="5661097"/>
            <a:ext cx="844734" cy="100271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a:off x="6179417" y="5281864"/>
            <a:ext cx="474046" cy="1246213"/>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98542" y="3648161"/>
            <a:ext cx="3956253" cy="2965602"/>
          </a:xfrm>
          <a:prstGeom prst="rect">
            <a:avLst/>
          </a:prstGeom>
        </p:spPr>
      </p:pic>
      <p:pic>
        <p:nvPicPr>
          <p:cNvPr id="22" name="Picture 21"/>
          <p:cNvPicPr>
            <a:picLocks noChangeAspect="1"/>
          </p:cNvPicPr>
          <p:nvPr/>
        </p:nvPicPr>
        <p:blipFill>
          <a:blip r:embed="rId9"/>
          <a:stretch>
            <a:fillRect/>
          </a:stretch>
        </p:blipFill>
        <p:spPr>
          <a:xfrm>
            <a:off x="10908207" y="4685199"/>
            <a:ext cx="993113" cy="716980"/>
          </a:xfrm>
          <a:prstGeom prst="rect">
            <a:avLst/>
          </a:prstGeom>
        </p:spPr>
      </p:pic>
    </p:spTree>
    <p:extLst>
      <p:ext uri="{BB962C8B-B14F-4D97-AF65-F5344CB8AC3E}">
        <p14:creationId xmlns:p14="http://schemas.microsoft.com/office/powerpoint/2010/main" val="43043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801" y="1397000"/>
            <a:ext cx="10401388" cy="4711740"/>
          </a:xfrm>
          <a:prstGeom prst="rect">
            <a:avLst/>
          </a:prstGeom>
        </p:spPr>
      </p:pic>
      <p:sp>
        <p:nvSpPr>
          <p:cNvPr id="5" name="Rectangle 4">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Tree>
    <p:extLst>
      <p:ext uri="{BB962C8B-B14F-4D97-AF65-F5344CB8AC3E}">
        <p14:creationId xmlns:p14="http://schemas.microsoft.com/office/powerpoint/2010/main" val="165676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5927" y="1469968"/>
            <a:ext cx="6096000" cy="3170099"/>
          </a:xfrm>
          <a:prstGeom prst="rect">
            <a:avLst/>
          </a:prstGeom>
        </p:spPr>
        <p:txBody>
          <a:bodyPr>
            <a:spAutoFit/>
          </a:bodyPr>
          <a:lstStyle/>
          <a:p>
            <a:r>
              <a:rPr lang="en-US" sz="800" dirty="0" smtClean="0"/>
              <a:t>Mr</a:t>
            </a:r>
            <a:r>
              <a:rPr lang="en-US" sz="800" dirty="0"/>
              <a:t>. President, Mr. Secretary-General, my fellow delegates, to all those who dedicate themselves to this noble mission of this institution: It's my honor to speak to you for the first time as president of the United States.</a:t>
            </a:r>
          </a:p>
          <a:p>
            <a:endParaRPr lang="en-US" sz="800" dirty="0"/>
          </a:p>
          <a:p>
            <a:r>
              <a:rPr lang="en-US" sz="800" dirty="0"/>
              <a:t>We meet this year in a moment of — intermingled with great pain and extraordinary possibility. We've lost so much to this devastating pandemic that continues to claim lives around the world and impact so much on our existence.</a:t>
            </a:r>
          </a:p>
          <a:p>
            <a:endParaRPr lang="en-US" sz="800" dirty="0"/>
          </a:p>
          <a:p>
            <a:r>
              <a:rPr lang="en-US" sz="800" dirty="0"/>
              <a:t>We're mourning more than 4.5 million people — people of every nation from every background. Each death is an individual heartbreak. But our shared grief is a poignant reminder that our collective future will hinge on our ability to recognize our common humanity and to act together.</a:t>
            </a:r>
          </a:p>
          <a:p>
            <a:endParaRPr lang="en-US" sz="800" dirty="0"/>
          </a:p>
          <a:p>
            <a:r>
              <a:rPr lang="en-US" sz="800" dirty="0"/>
              <a:t>Ladies and gentlemen, this is the clear and urgent choice that we face here at the dawning of what must be a decisive decade for our world — a decade that will quite literally determine our futures.</a:t>
            </a:r>
          </a:p>
          <a:p>
            <a:endParaRPr lang="en-US" sz="800" dirty="0"/>
          </a:p>
          <a:p>
            <a:r>
              <a:rPr lang="en-US" sz="800" dirty="0"/>
              <a:t>As a global community, we're challenged by urgent and looming crises wherein lie enormous opportunities if — if — we can summon the will and resolve to seize these opportunities.</a:t>
            </a:r>
          </a:p>
          <a:p>
            <a:endParaRPr lang="en-US" sz="800" dirty="0"/>
          </a:p>
          <a:p>
            <a:r>
              <a:rPr lang="en-US" sz="800" dirty="0"/>
              <a:t>Will we work together to save lives, defeat COVID-19 everywhere and take the necessary steps to prepare ourselves for the next pandemic? For there will be another one. Or will we fail to harness the tools at our disposal as the more virulent and dangerous variants take hold?</a:t>
            </a:r>
          </a:p>
          <a:p>
            <a:endParaRPr lang="en-US" sz="800" dirty="0"/>
          </a:p>
          <a:p>
            <a:r>
              <a:rPr lang="en-US" sz="800" dirty="0"/>
              <a:t>Will we meet the threat of challenging climate — the challenging climate we're all feeling already ravaging every part of our world with extreme weather? Or will we suffer the merciless march of ever-worsening droughts and floods, more intense fires and hurricanes, longer heatwaves and rising seas?</a:t>
            </a:r>
          </a:p>
          <a:p>
            <a:endParaRPr lang="en-US" sz="800" dirty="0"/>
          </a:p>
          <a:p>
            <a:r>
              <a:rPr lang="en-US" sz="800" dirty="0"/>
              <a:t>Will we affirm and uphold the human dignity and human rights under which nations in common cause, more than seven decades ago, formed this institution?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366" y="1583156"/>
            <a:ext cx="876300" cy="876300"/>
          </a:xfrm>
          <a:prstGeom prst="rect">
            <a:avLst/>
          </a:prstGeom>
        </p:spPr>
      </p:pic>
      <p:sp>
        <p:nvSpPr>
          <p:cNvPr id="6" name="Rectangle 5">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9" name="Rectangle 8"/>
          <p:cNvSpPr/>
          <p:nvPr/>
        </p:nvSpPr>
        <p:spPr>
          <a:xfrm>
            <a:off x="5923547" y="5020454"/>
            <a:ext cx="6096000" cy="1200329"/>
          </a:xfrm>
          <a:prstGeom prst="rect">
            <a:avLst/>
          </a:prstGeom>
        </p:spPr>
        <p:txBody>
          <a:bodyPr>
            <a:spAutoFit/>
          </a:bodyPr>
          <a:lstStyle/>
          <a:p>
            <a:r>
              <a:rPr lang="en-US" dirty="0">
                <a:solidFill>
                  <a:srgbClr val="333333"/>
                </a:solidFill>
                <a:latin typeface="Roboto"/>
              </a:rPr>
              <a:t>The results were 141 Member States in </a:t>
            </a:r>
            <a:r>
              <a:rPr lang="en-US" dirty="0" err="1">
                <a:solidFill>
                  <a:srgbClr val="333333"/>
                </a:solidFill>
                <a:latin typeface="Roboto"/>
              </a:rPr>
              <a:t>favour</a:t>
            </a:r>
            <a:r>
              <a:rPr lang="en-US" dirty="0">
                <a:solidFill>
                  <a:srgbClr val="333333"/>
                </a:solidFill>
                <a:latin typeface="Roboto"/>
              </a:rPr>
              <a:t> and seven against - Belarus, the Democratic People's Republic of Korea, Eritrea, Mali, Nicaragua, Russia and Syria. Among the 32 abstentions were China, India and Pakistan.</a:t>
            </a:r>
            <a:endParaRPr lang="en-US" dirty="0"/>
          </a:p>
        </p:txBody>
      </p:sp>
      <p:sp>
        <p:nvSpPr>
          <p:cNvPr id="10" name="TextBox 9"/>
          <p:cNvSpPr txBox="1"/>
          <p:nvPr/>
        </p:nvSpPr>
        <p:spPr>
          <a:xfrm>
            <a:off x="9156032" y="3741821"/>
            <a:ext cx="584578" cy="1200329"/>
          </a:xfrm>
          <a:prstGeom prst="rect">
            <a:avLst/>
          </a:prstGeom>
          <a:noFill/>
        </p:spPr>
        <p:txBody>
          <a:bodyPr wrap="square" rtlCol="0">
            <a:spAutoFit/>
          </a:bodyPr>
          <a:lstStyle/>
          <a:p>
            <a:r>
              <a:rPr lang="en-US" dirty="0" smtClean="0"/>
              <a:t>Bad guys</a:t>
            </a:r>
          </a:p>
          <a:p>
            <a:endParaRPr lang="en-US" dirty="0"/>
          </a:p>
        </p:txBody>
      </p:sp>
      <p:sp>
        <p:nvSpPr>
          <p:cNvPr id="11" name="Rectangle 10"/>
          <p:cNvSpPr/>
          <p:nvPr/>
        </p:nvSpPr>
        <p:spPr>
          <a:xfrm>
            <a:off x="7968915" y="3201852"/>
            <a:ext cx="3232484" cy="923330"/>
          </a:xfrm>
          <a:prstGeom prst="rect">
            <a:avLst/>
          </a:prstGeom>
        </p:spPr>
        <p:txBody>
          <a:bodyPr wrap="square">
            <a:spAutoFit/>
          </a:bodyPr>
          <a:lstStyle/>
          <a:p>
            <a:r>
              <a:rPr lang="en-US" dirty="0">
                <a:solidFill>
                  <a:srgbClr val="333333"/>
                </a:solidFill>
                <a:latin typeface="Roboto"/>
              </a:rPr>
              <a:t>he results were 141 Member States in </a:t>
            </a:r>
            <a:r>
              <a:rPr lang="en-US" dirty="0" err="1">
                <a:solidFill>
                  <a:srgbClr val="333333"/>
                </a:solidFill>
                <a:latin typeface="Roboto"/>
              </a:rPr>
              <a:t>favour</a:t>
            </a:r>
            <a:r>
              <a:rPr lang="en-US" dirty="0">
                <a:solidFill>
                  <a:srgbClr val="333333"/>
                </a:solidFill>
                <a:latin typeface="Roboto"/>
              </a:rPr>
              <a:t> and seven against -</a:t>
            </a:r>
            <a:endParaRPr lang="en-US" dirty="0"/>
          </a:p>
        </p:txBody>
      </p:sp>
      <p:sp>
        <p:nvSpPr>
          <p:cNvPr id="12" name="Rectangle 11"/>
          <p:cNvSpPr/>
          <p:nvPr/>
        </p:nvSpPr>
        <p:spPr>
          <a:xfrm>
            <a:off x="7691188" y="1397000"/>
            <a:ext cx="3894221" cy="1477328"/>
          </a:xfrm>
          <a:prstGeom prst="rect">
            <a:avLst/>
          </a:prstGeom>
        </p:spPr>
        <p:txBody>
          <a:bodyPr wrap="square">
            <a:spAutoFit/>
          </a:bodyPr>
          <a:lstStyle/>
          <a:p>
            <a:r>
              <a:rPr lang="en-US" b="1" dirty="0" smtClean="0">
                <a:solidFill>
                  <a:srgbClr val="4D4D4D"/>
                </a:solidFill>
                <a:latin typeface="Roboto"/>
              </a:rPr>
              <a:t>The UN General Assembly on Thursday called for ending the war in Ukraine </a:t>
            </a:r>
            <a:r>
              <a:rPr lang="en-US" b="1" dirty="0"/>
              <a:t> and demanded Russia’s immediate withdrawal from the country, </a:t>
            </a:r>
            <a:endParaRPr lang="en-US" dirty="0"/>
          </a:p>
        </p:txBody>
      </p:sp>
      <p:pic>
        <p:nvPicPr>
          <p:cNvPr id="13" name="Picture 12"/>
          <p:cNvPicPr>
            <a:picLocks noChangeAspect="1"/>
          </p:cNvPicPr>
          <p:nvPr/>
        </p:nvPicPr>
        <p:blipFill>
          <a:blip r:embed="rId3"/>
          <a:stretch>
            <a:fillRect/>
          </a:stretch>
        </p:blipFill>
        <p:spPr>
          <a:xfrm>
            <a:off x="520366" y="4769603"/>
            <a:ext cx="2571750" cy="1702030"/>
          </a:xfrm>
          <a:prstGeom prst="rect">
            <a:avLst/>
          </a:prstGeom>
        </p:spPr>
      </p:pic>
      <p:pic>
        <p:nvPicPr>
          <p:cNvPr id="14" name="Picture 13"/>
          <p:cNvPicPr>
            <a:picLocks noChangeAspect="1"/>
          </p:cNvPicPr>
          <p:nvPr/>
        </p:nvPicPr>
        <p:blipFill>
          <a:blip r:embed="rId4"/>
          <a:stretch>
            <a:fillRect/>
          </a:stretch>
        </p:blipFill>
        <p:spPr>
          <a:xfrm>
            <a:off x="3191573" y="4831184"/>
            <a:ext cx="2066627" cy="1292890"/>
          </a:xfrm>
          <a:prstGeom prst="rect">
            <a:avLst/>
          </a:prstGeom>
        </p:spPr>
      </p:pic>
    </p:spTree>
    <p:extLst>
      <p:ext uri="{BB962C8B-B14F-4D97-AF65-F5344CB8AC3E}">
        <p14:creationId xmlns:p14="http://schemas.microsoft.com/office/powerpoint/2010/main" val="4062408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TextBox 5"/>
          <p:cNvSpPr txBox="1"/>
          <p:nvPr/>
        </p:nvSpPr>
        <p:spPr>
          <a:xfrm>
            <a:off x="798653" y="1875099"/>
            <a:ext cx="1462452" cy="369332"/>
          </a:xfrm>
          <a:prstGeom prst="rect">
            <a:avLst/>
          </a:prstGeom>
          <a:noFill/>
        </p:spPr>
        <p:txBody>
          <a:bodyPr wrap="none" rtlCol="0">
            <a:spAutoFit/>
          </a:bodyPr>
          <a:lstStyle/>
          <a:p>
            <a:r>
              <a:rPr lang="en-US" dirty="0" err="1" smtClean="0"/>
              <a:t>nonPoliceTRX</a:t>
            </a:r>
            <a:endParaRPr lang="en-US" dirty="0"/>
          </a:p>
        </p:txBody>
      </p:sp>
      <p:sp>
        <p:nvSpPr>
          <p:cNvPr id="7" name="Oval 6"/>
          <p:cNvSpPr/>
          <p:nvPr/>
        </p:nvSpPr>
        <p:spPr>
          <a:xfrm>
            <a:off x="4409954" y="1875099"/>
            <a:ext cx="520861" cy="36933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409954" y="2244431"/>
            <a:ext cx="520861" cy="36933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36748" y="3157245"/>
            <a:ext cx="2640595" cy="369332"/>
          </a:xfrm>
          <a:prstGeom prst="rect">
            <a:avLst/>
          </a:prstGeom>
        </p:spPr>
        <p:txBody>
          <a:bodyPr wrap="none">
            <a:spAutoFit/>
          </a:bodyPr>
          <a:lstStyle/>
          <a:p>
            <a:r>
              <a:rPr lang="en-US" dirty="0" smtClean="0"/>
              <a:t>Marin </a:t>
            </a:r>
            <a:r>
              <a:rPr lang="en-US" dirty="0"/>
              <a:t>county court </a:t>
            </a:r>
            <a:r>
              <a:rPr lang="en-US" dirty="0" smtClean="0"/>
              <a:t>judges</a:t>
            </a:r>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5980" y="3526578"/>
            <a:ext cx="2929662" cy="122421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5979" y="1688364"/>
            <a:ext cx="3028950" cy="1514475"/>
          </a:xfrm>
          <a:prstGeom prst="rect">
            <a:avLst/>
          </a:prstGeom>
        </p:spPr>
      </p:pic>
      <p:sp>
        <p:nvSpPr>
          <p:cNvPr id="12" name="Oval 11"/>
          <p:cNvSpPr/>
          <p:nvPr/>
        </p:nvSpPr>
        <p:spPr>
          <a:xfrm>
            <a:off x="5023747" y="1908765"/>
            <a:ext cx="520861" cy="36933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023747" y="2278097"/>
            <a:ext cx="520861" cy="36933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544608" y="1908765"/>
            <a:ext cx="520861" cy="36933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5544608" y="2278097"/>
            <a:ext cx="520861" cy="36933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436835" y="1482340"/>
            <a:ext cx="1946238" cy="369332"/>
          </a:xfrm>
          <a:prstGeom prst="rect">
            <a:avLst/>
          </a:prstGeom>
          <a:noFill/>
        </p:spPr>
        <p:txBody>
          <a:bodyPr wrap="none" rtlCol="0">
            <a:spAutoFit/>
          </a:bodyPr>
          <a:lstStyle/>
          <a:p>
            <a:r>
              <a:rPr lang="en-US" dirty="0" err="1" smtClean="0"/>
              <a:t>nonPoliceCfgLogial</a:t>
            </a:r>
            <a:endParaRPr lang="en-US" dirty="0"/>
          </a:p>
        </p:txBody>
      </p:sp>
      <p:sp>
        <p:nvSpPr>
          <p:cNvPr id="17" name="TextBox 16"/>
          <p:cNvSpPr txBox="1"/>
          <p:nvPr/>
        </p:nvSpPr>
        <p:spPr>
          <a:xfrm>
            <a:off x="914400" y="3669175"/>
            <a:ext cx="923651" cy="369332"/>
          </a:xfrm>
          <a:prstGeom prst="rect">
            <a:avLst/>
          </a:prstGeom>
          <a:noFill/>
        </p:spPr>
        <p:txBody>
          <a:bodyPr wrap="none" rtlCol="0">
            <a:spAutoFit/>
          </a:bodyPr>
          <a:lstStyle/>
          <a:p>
            <a:r>
              <a:rPr lang="en-US" b="1" dirty="0" smtClean="0"/>
              <a:t>Suspect</a:t>
            </a:r>
            <a:endParaRPr lang="en-US" b="1" dirty="0"/>
          </a:p>
        </p:txBody>
      </p:sp>
      <p:sp>
        <p:nvSpPr>
          <p:cNvPr id="18" name="TextBox 17"/>
          <p:cNvSpPr txBox="1"/>
          <p:nvPr/>
        </p:nvSpPr>
        <p:spPr>
          <a:xfrm>
            <a:off x="2871686" y="3995703"/>
            <a:ext cx="2377767" cy="369332"/>
          </a:xfrm>
          <a:prstGeom prst="rect">
            <a:avLst/>
          </a:prstGeom>
          <a:noFill/>
        </p:spPr>
        <p:txBody>
          <a:bodyPr wrap="none" rtlCol="0">
            <a:spAutoFit/>
          </a:bodyPr>
          <a:lstStyle/>
          <a:p>
            <a:r>
              <a:rPr lang="en-US" strike="sngStrike" dirty="0" smtClean="0"/>
              <a:t>Carlos Morels – “nice”  </a:t>
            </a:r>
            <a:endParaRPr lang="en-US" strike="sngStrike" dirty="0"/>
          </a:p>
        </p:txBody>
      </p:sp>
      <p:sp>
        <p:nvSpPr>
          <p:cNvPr id="20" name="Oval 19"/>
          <p:cNvSpPr/>
          <p:nvPr/>
        </p:nvSpPr>
        <p:spPr>
          <a:xfrm>
            <a:off x="5522305" y="4737032"/>
            <a:ext cx="2005571" cy="14387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383073" y="4017662"/>
            <a:ext cx="2021194" cy="369332"/>
          </a:xfrm>
          <a:prstGeom prst="rect">
            <a:avLst/>
          </a:prstGeom>
          <a:noFill/>
        </p:spPr>
        <p:txBody>
          <a:bodyPr wrap="none" rtlCol="0">
            <a:spAutoFit/>
          </a:bodyPr>
          <a:lstStyle/>
          <a:p>
            <a:r>
              <a:rPr lang="en-US" strike="sngStrike" dirty="0" smtClean="0"/>
              <a:t>Slang Marin County</a:t>
            </a:r>
            <a:endParaRPr lang="en-US" strike="sngStrike" dirty="0"/>
          </a:p>
        </p:txBody>
      </p:sp>
      <p:sp>
        <p:nvSpPr>
          <p:cNvPr id="22" name="TextBox 21"/>
          <p:cNvSpPr txBox="1"/>
          <p:nvPr/>
        </p:nvSpPr>
        <p:spPr>
          <a:xfrm>
            <a:off x="5544608" y="1482340"/>
            <a:ext cx="704039" cy="215444"/>
          </a:xfrm>
          <a:prstGeom prst="rect">
            <a:avLst/>
          </a:prstGeom>
          <a:noFill/>
        </p:spPr>
        <p:txBody>
          <a:bodyPr wrap="none" rtlCol="0">
            <a:spAutoFit/>
          </a:bodyPr>
          <a:lstStyle/>
          <a:p>
            <a:r>
              <a:rPr lang="en-US" sz="800" strike="sngStrike" dirty="0" err="1" smtClean="0"/>
              <a:t>Pope.repent</a:t>
            </a:r>
            <a:endParaRPr lang="en-US" sz="800" strike="sngStrike" dirty="0"/>
          </a:p>
        </p:txBody>
      </p:sp>
      <p:sp>
        <p:nvSpPr>
          <p:cNvPr id="23" name="TextBox 22"/>
          <p:cNvSpPr txBox="1"/>
          <p:nvPr/>
        </p:nvSpPr>
        <p:spPr>
          <a:xfrm>
            <a:off x="671332" y="4038507"/>
            <a:ext cx="1808829" cy="923330"/>
          </a:xfrm>
          <a:prstGeom prst="rect">
            <a:avLst/>
          </a:prstGeom>
          <a:noFill/>
        </p:spPr>
        <p:txBody>
          <a:bodyPr wrap="none" rtlCol="0">
            <a:spAutoFit/>
          </a:bodyPr>
          <a:lstStyle/>
          <a:p>
            <a:r>
              <a:rPr lang="en-US" strike="sngStrike" dirty="0" smtClean="0"/>
              <a:t>Dr. dieter </a:t>
            </a:r>
            <a:r>
              <a:rPr lang="en-US" strike="sngStrike" dirty="0" err="1" smtClean="0"/>
              <a:t>zetsche</a:t>
            </a:r>
            <a:endParaRPr lang="en-US" strike="sngStrike" dirty="0" smtClean="0"/>
          </a:p>
          <a:p>
            <a:r>
              <a:rPr lang="en-US" dirty="0" smtClean="0"/>
              <a:t>VIRGINA </a:t>
            </a:r>
            <a:r>
              <a:rPr lang="en-US" dirty="0" err="1" smtClean="0"/>
              <a:t>rometti</a:t>
            </a:r>
            <a:endParaRPr lang="en-US" dirty="0" smtClean="0"/>
          </a:p>
          <a:p>
            <a:r>
              <a:rPr lang="en-US" dirty="0" smtClean="0"/>
              <a:t>KOCHEMAN</a:t>
            </a:r>
            <a:endParaRPr lang="en-US" dirty="0"/>
          </a:p>
        </p:txBody>
      </p:sp>
      <p:pic>
        <p:nvPicPr>
          <p:cNvPr id="24" name="Picture 2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72802" y="4731458"/>
            <a:ext cx="460757" cy="230379"/>
          </a:xfrm>
          <a:prstGeom prst="rect">
            <a:avLst/>
          </a:prstGeom>
        </p:spPr>
      </p:pic>
      <p:cxnSp>
        <p:nvCxnSpPr>
          <p:cNvPr id="26" name="Straight Connector 25"/>
          <p:cNvCxnSpPr>
            <a:endCxn id="23" idx="3"/>
          </p:cNvCxnSpPr>
          <p:nvPr/>
        </p:nvCxnSpPr>
        <p:spPr>
          <a:xfrm flipV="1">
            <a:off x="1838051" y="4500172"/>
            <a:ext cx="642110" cy="569539"/>
          </a:xfrm>
          <a:prstGeom prst="line">
            <a:avLst/>
          </a:prstGeom>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3436835" y="2613763"/>
            <a:ext cx="1269853" cy="38408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4" idx="2"/>
          </p:cNvCxnSpPr>
          <p:nvPr/>
        </p:nvCxnSpPr>
        <p:spPr>
          <a:xfrm flipV="1">
            <a:off x="2103181" y="3157245"/>
            <a:ext cx="1218753" cy="1804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436835" y="3157245"/>
            <a:ext cx="1875835" cy="492443"/>
          </a:xfrm>
          <a:prstGeom prst="rect">
            <a:avLst/>
          </a:prstGeom>
          <a:noFill/>
        </p:spPr>
        <p:txBody>
          <a:bodyPr wrap="none" rtlCol="0">
            <a:spAutoFit/>
          </a:bodyPr>
          <a:lstStyle/>
          <a:p>
            <a:r>
              <a:rPr lang="en-US" dirty="0" smtClean="0"/>
              <a:t>8</a:t>
            </a:r>
            <a:r>
              <a:rPr lang="en-US" baseline="30000" dirty="0" smtClean="0"/>
              <a:t>th</a:t>
            </a:r>
            <a:r>
              <a:rPr lang="en-US" dirty="0" smtClean="0"/>
              <a:t>,88</a:t>
            </a:r>
            <a:r>
              <a:rPr lang="en-US" baseline="30000" dirty="0" smtClean="0"/>
              <a:t>th</a:t>
            </a:r>
            <a:r>
              <a:rPr lang="en-US" dirty="0" smtClean="0"/>
              <a:t>  41   2023 </a:t>
            </a:r>
          </a:p>
          <a:p>
            <a:r>
              <a:rPr lang="en-US" sz="800" strike="sngStrike" dirty="0" smtClean="0"/>
              <a:t>Sleeping Outside</a:t>
            </a:r>
            <a:endParaRPr lang="en-US" sz="800" strike="sngStrike" dirty="0"/>
          </a:p>
        </p:txBody>
      </p:sp>
      <p:sp>
        <p:nvSpPr>
          <p:cNvPr id="31" name="Rectangle 30"/>
          <p:cNvSpPr/>
          <p:nvPr/>
        </p:nvSpPr>
        <p:spPr>
          <a:xfrm>
            <a:off x="5655975" y="3244334"/>
            <a:ext cx="880049" cy="369332"/>
          </a:xfrm>
          <a:prstGeom prst="rect">
            <a:avLst/>
          </a:prstGeom>
        </p:spPr>
        <p:txBody>
          <a:bodyPr wrap="none">
            <a:spAutoFit/>
          </a:bodyPr>
          <a:lstStyle/>
          <a:p>
            <a:r>
              <a:rPr lang="en-US" dirty="0"/>
              <a:t>Age 43 </a:t>
            </a:r>
          </a:p>
        </p:txBody>
      </p:sp>
      <p:sp>
        <p:nvSpPr>
          <p:cNvPr id="32" name="Rectangle 31">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cxnSp>
        <p:nvCxnSpPr>
          <p:cNvPr id="34" name="Straight Connector 33"/>
          <p:cNvCxnSpPr/>
          <p:nvPr/>
        </p:nvCxnSpPr>
        <p:spPr>
          <a:xfrm flipH="1" flipV="1">
            <a:off x="1088020" y="3995703"/>
            <a:ext cx="1245539" cy="735755"/>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71332" y="4939772"/>
            <a:ext cx="3667351" cy="646331"/>
          </a:xfrm>
          <a:prstGeom prst="rect">
            <a:avLst/>
          </a:prstGeom>
          <a:noFill/>
        </p:spPr>
        <p:txBody>
          <a:bodyPr wrap="none" rtlCol="0">
            <a:spAutoFit/>
          </a:bodyPr>
          <a:lstStyle/>
          <a:p>
            <a:r>
              <a:rPr lang="en-US" dirty="0" smtClean="0"/>
              <a:t>&amp; WW2</a:t>
            </a:r>
          </a:p>
          <a:p>
            <a:r>
              <a:rPr lang="en-US" dirty="0" smtClean="0"/>
              <a:t>&amp; !WWI(&amp; 5.0 “</a:t>
            </a:r>
            <a:r>
              <a:rPr lang="en-US" dirty="0" err="1" smtClean="0"/>
              <a:t>D”History</a:t>
            </a:r>
            <a:r>
              <a:rPr lang="en-US" dirty="0" smtClean="0"/>
              <a:t> from KING)</a:t>
            </a:r>
            <a:endParaRPr lang="en-US" dirty="0"/>
          </a:p>
        </p:txBody>
      </p:sp>
      <p:sp>
        <p:nvSpPr>
          <p:cNvPr id="36" name="TextBox 35"/>
          <p:cNvSpPr txBox="1"/>
          <p:nvPr/>
        </p:nvSpPr>
        <p:spPr>
          <a:xfrm>
            <a:off x="671332" y="5845215"/>
            <a:ext cx="3703450" cy="369332"/>
          </a:xfrm>
          <a:prstGeom prst="rect">
            <a:avLst/>
          </a:prstGeom>
          <a:noFill/>
        </p:spPr>
        <p:txBody>
          <a:bodyPr wrap="none" rtlCol="0">
            <a:spAutoFit/>
          </a:bodyPr>
          <a:lstStyle/>
          <a:p>
            <a:r>
              <a:rPr lang="en-US" dirty="0" smtClean="0"/>
              <a:t>&amp;J5 ATOMCLOCK INCIENT (</a:t>
            </a:r>
            <a:r>
              <a:rPr lang="en-US" dirty="0" err="1" smtClean="0"/>
              <a:t>todo</a:t>
            </a:r>
            <a:r>
              <a:rPr lang="en-US" dirty="0" smtClean="0"/>
              <a:t>) </a:t>
            </a:r>
            <a:r>
              <a:rPr lang="en-US" sz="800" strike="sngStrike" dirty="0" err="1" smtClean="0"/>
              <a:t>antoneete</a:t>
            </a:r>
            <a:endParaRPr lang="en-US" sz="800" strike="sngStrike" dirty="0"/>
          </a:p>
        </p:txBody>
      </p:sp>
      <p:sp>
        <p:nvSpPr>
          <p:cNvPr id="37" name="Cloud 36"/>
          <p:cNvSpPr/>
          <p:nvPr/>
        </p:nvSpPr>
        <p:spPr>
          <a:xfrm>
            <a:off x="1918088" y="3049370"/>
            <a:ext cx="578792" cy="51718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Cloud 37"/>
          <p:cNvSpPr/>
          <p:nvPr/>
        </p:nvSpPr>
        <p:spPr>
          <a:xfrm>
            <a:off x="1170981" y="3007839"/>
            <a:ext cx="632205" cy="56846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798653" y="2647429"/>
            <a:ext cx="1552605" cy="1200329"/>
          </a:xfrm>
          <a:prstGeom prst="rect">
            <a:avLst/>
          </a:prstGeom>
          <a:noFill/>
        </p:spPr>
        <p:txBody>
          <a:bodyPr wrap="none" rtlCol="0">
            <a:spAutoFit/>
          </a:bodyPr>
          <a:lstStyle/>
          <a:p>
            <a:r>
              <a:rPr lang="en-US" dirty="0" err="1" smtClean="0"/>
              <a:t>nonPoliceStart</a:t>
            </a:r>
            <a:endParaRPr lang="en-US" dirty="0" smtClean="0"/>
          </a:p>
          <a:p>
            <a:endParaRPr lang="en-US" dirty="0"/>
          </a:p>
          <a:p>
            <a:endParaRPr lang="en-US" dirty="0" smtClean="0"/>
          </a:p>
          <a:p>
            <a:r>
              <a:rPr lang="en-US" dirty="0" err="1" smtClean="0"/>
              <a:t>nonPoliceStop</a:t>
            </a:r>
            <a:endParaRPr lang="en-US" dirty="0"/>
          </a:p>
        </p:txBody>
      </p:sp>
      <p:sp>
        <p:nvSpPr>
          <p:cNvPr id="40" name="Oval 39"/>
          <p:cNvSpPr/>
          <p:nvPr/>
        </p:nvSpPr>
        <p:spPr>
          <a:xfrm>
            <a:off x="3436835" y="3108170"/>
            <a:ext cx="170256" cy="1103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41" name="Oval 40"/>
          <p:cNvSpPr/>
          <p:nvPr/>
        </p:nvSpPr>
        <p:spPr>
          <a:xfrm>
            <a:off x="3477203" y="3200427"/>
            <a:ext cx="144726" cy="13142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flipV="1">
            <a:off x="412440" y="3279896"/>
            <a:ext cx="799249" cy="1880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64840" y="3312808"/>
            <a:ext cx="1236249" cy="2000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8298291" y="5539804"/>
            <a:ext cx="1167114" cy="369332"/>
          </a:xfrm>
          <a:prstGeom prst="rect">
            <a:avLst/>
          </a:prstGeom>
          <a:solidFill>
            <a:schemeClr val="accent1"/>
          </a:solidFill>
        </p:spPr>
        <p:txBody>
          <a:bodyPr wrap="none" rtlCol="0">
            <a:spAutoFit/>
          </a:bodyPr>
          <a:lstStyle/>
          <a:p>
            <a:r>
              <a:rPr lang="en-US" dirty="0" smtClean="0">
                <a:solidFill>
                  <a:schemeClr val="bg1"/>
                </a:solidFill>
              </a:rPr>
              <a:t>KING.WWI</a:t>
            </a:r>
            <a:endParaRPr lang="en-US" dirty="0">
              <a:solidFill>
                <a:schemeClr val="bg1"/>
              </a:solidFill>
            </a:endParaRPr>
          </a:p>
        </p:txBody>
      </p:sp>
      <p:sp>
        <p:nvSpPr>
          <p:cNvPr id="47" name="TextBox 46"/>
          <p:cNvSpPr txBox="1"/>
          <p:nvPr/>
        </p:nvSpPr>
        <p:spPr>
          <a:xfrm>
            <a:off x="9803182" y="5539804"/>
            <a:ext cx="1204919" cy="369332"/>
          </a:xfrm>
          <a:prstGeom prst="rect">
            <a:avLst/>
          </a:prstGeom>
          <a:solidFill>
            <a:schemeClr val="accent6"/>
          </a:solidFill>
        </p:spPr>
        <p:txBody>
          <a:bodyPr wrap="square" rtlCol="0">
            <a:spAutoFit/>
          </a:bodyPr>
          <a:lstStyle/>
          <a:p>
            <a:r>
              <a:rPr lang="en-US" dirty="0" smtClean="0">
                <a:solidFill>
                  <a:schemeClr val="bg1"/>
                </a:solidFill>
              </a:rPr>
              <a:t>MARLIN</a:t>
            </a:r>
            <a:endParaRPr lang="en-US" dirty="0">
              <a:solidFill>
                <a:schemeClr val="bg1"/>
              </a:solidFill>
            </a:endParaRPr>
          </a:p>
        </p:txBody>
      </p:sp>
      <p:sp>
        <p:nvSpPr>
          <p:cNvPr id="48" name="Rectangle 47"/>
          <p:cNvSpPr/>
          <p:nvPr/>
        </p:nvSpPr>
        <p:spPr>
          <a:xfrm>
            <a:off x="8298291" y="6029881"/>
            <a:ext cx="1167114" cy="741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9803182" y="6029880"/>
            <a:ext cx="1167114" cy="7413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9803182" y="6029880"/>
            <a:ext cx="1167114" cy="741309"/>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7686200" y="5642458"/>
            <a:ext cx="548627" cy="533355"/>
          </a:xfrm>
          <a:prstGeom prst="rect">
            <a:avLst/>
          </a:prstGeom>
        </p:spPr>
      </p:pic>
      <p:sp>
        <p:nvSpPr>
          <p:cNvPr id="52" name="Rectangle 51"/>
          <p:cNvSpPr/>
          <p:nvPr/>
        </p:nvSpPr>
        <p:spPr>
          <a:xfrm>
            <a:off x="8596131" y="6029880"/>
            <a:ext cx="489996" cy="4571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8598915" y="6215868"/>
            <a:ext cx="484428" cy="369332"/>
          </a:xfrm>
          <a:prstGeom prst="rect">
            <a:avLst/>
          </a:prstGeom>
          <a:noFill/>
        </p:spPr>
        <p:txBody>
          <a:bodyPr wrap="none" rtlCol="0">
            <a:spAutoFit/>
          </a:bodyPr>
          <a:lstStyle/>
          <a:p>
            <a:r>
              <a:rPr lang="en-US" dirty="0" smtClean="0"/>
              <a:t>JFK</a:t>
            </a:r>
            <a:endParaRPr lang="en-US" dirty="0"/>
          </a:p>
        </p:txBody>
      </p:sp>
      <p:sp>
        <p:nvSpPr>
          <p:cNvPr id="55" name="Rectangle 54"/>
          <p:cNvSpPr/>
          <p:nvPr/>
        </p:nvSpPr>
        <p:spPr>
          <a:xfrm>
            <a:off x="10104699" y="6400534"/>
            <a:ext cx="196769" cy="4571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9803182" y="6446253"/>
            <a:ext cx="58355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1778117" y="2883206"/>
            <a:ext cx="1093569" cy="230832"/>
          </a:xfrm>
          <a:prstGeom prst="rect">
            <a:avLst/>
          </a:prstGeom>
          <a:noFill/>
        </p:spPr>
        <p:txBody>
          <a:bodyPr wrap="none" rtlCol="0">
            <a:spAutoFit/>
          </a:bodyPr>
          <a:lstStyle/>
          <a:p>
            <a:r>
              <a:rPr lang="en-US" sz="900" dirty="0" smtClean="0"/>
              <a:t>v2:FBI:KIDNAPPING</a:t>
            </a:r>
            <a:endParaRPr lang="en-US" sz="900" dirty="0"/>
          </a:p>
        </p:txBody>
      </p:sp>
      <p:pic>
        <p:nvPicPr>
          <p:cNvPr id="60" name="Picture 5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flipH="1">
            <a:off x="10804856" y="4987699"/>
            <a:ext cx="548627" cy="533355"/>
          </a:xfrm>
          <a:prstGeom prst="rect">
            <a:avLst/>
          </a:prstGeom>
        </p:spPr>
      </p:pic>
      <p:sp>
        <p:nvSpPr>
          <p:cNvPr id="61" name="Rectangle 60"/>
          <p:cNvSpPr/>
          <p:nvPr/>
        </p:nvSpPr>
        <p:spPr>
          <a:xfrm>
            <a:off x="11353216" y="4991570"/>
            <a:ext cx="657378" cy="43589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0085316" y="6044935"/>
            <a:ext cx="284052" cy="369332"/>
          </a:xfrm>
          <a:prstGeom prst="rect">
            <a:avLst/>
          </a:prstGeom>
          <a:noFill/>
        </p:spPr>
        <p:txBody>
          <a:bodyPr wrap="none" rtlCol="0">
            <a:spAutoFit/>
          </a:bodyPr>
          <a:lstStyle/>
          <a:p>
            <a:r>
              <a:rPr lang="en-US" dirty="0" smtClean="0"/>
              <a:t>x</a:t>
            </a:r>
            <a:endParaRPr lang="en-US" dirty="0"/>
          </a:p>
        </p:txBody>
      </p:sp>
      <p:sp>
        <p:nvSpPr>
          <p:cNvPr id="64" name="TextBox 63"/>
          <p:cNvSpPr txBox="1"/>
          <p:nvPr/>
        </p:nvSpPr>
        <p:spPr>
          <a:xfrm>
            <a:off x="2352728" y="4940790"/>
            <a:ext cx="341760" cy="369332"/>
          </a:xfrm>
          <a:prstGeom prst="rect">
            <a:avLst/>
          </a:prstGeom>
          <a:noFill/>
        </p:spPr>
        <p:txBody>
          <a:bodyPr wrap="none" rtlCol="0">
            <a:spAutoFit/>
          </a:bodyPr>
          <a:lstStyle/>
          <a:p>
            <a:r>
              <a:rPr lang="en-US" dirty="0" smtClean="0"/>
              <a:t>&amp;</a:t>
            </a:r>
            <a:endParaRPr lang="en-US" dirty="0"/>
          </a:p>
        </p:txBody>
      </p:sp>
      <p:pic>
        <p:nvPicPr>
          <p:cNvPr id="65" name="Picture 64"/>
          <p:cNvPicPr>
            <a:picLocks noChangeAspect="1"/>
          </p:cNvPicPr>
          <p:nvPr/>
        </p:nvPicPr>
        <p:blipFill>
          <a:blip r:embed="rId6"/>
          <a:stretch>
            <a:fillRect/>
          </a:stretch>
        </p:blipFill>
        <p:spPr>
          <a:xfrm>
            <a:off x="3910898" y="5988135"/>
            <a:ext cx="220614" cy="113600"/>
          </a:xfrm>
          <a:prstGeom prst="rect">
            <a:avLst/>
          </a:prstGeom>
        </p:spPr>
      </p:pic>
      <p:cxnSp>
        <p:nvCxnSpPr>
          <p:cNvPr id="69" name="Straight Arrow Connector 68"/>
          <p:cNvCxnSpPr>
            <a:stCxn id="65" idx="2"/>
            <a:endCxn id="37" idx="0"/>
          </p:cNvCxnSpPr>
          <p:nvPr/>
        </p:nvCxnSpPr>
        <p:spPr>
          <a:xfrm flipH="1" flipV="1">
            <a:off x="2496398" y="3307962"/>
            <a:ext cx="1524807" cy="279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0" idx="6"/>
          </p:cNvCxnSpPr>
          <p:nvPr/>
        </p:nvCxnSpPr>
        <p:spPr>
          <a:xfrm flipV="1">
            <a:off x="3607091" y="1875099"/>
            <a:ext cx="2641556" cy="1288258"/>
          </a:xfrm>
          <a:prstGeom prst="line">
            <a:avLst/>
          </a:prstGeom>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7C83E112-6AB2-497E-9748-BFAC336EAF0C}"/>
              </a:ext>
            </a:extLst>
          </p:cNvPr>
          <p:cNvSpPr/>
          <p:nvPr/>
        </p:nvSpPr>
        <p:spPr>
          <a:xfrm>
            <a:off x="3427528" y="1837258"/>
            <a:ext cx="2775869" cy="126621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p:cNvCxnSpPr/>
          <p:nvPr/>
        </p:nvCxnSpPr>
        <p:spPr>
          <a:xfrm flipV="1">
            <a:off x="798653" y="5724470"/>
            <a:ext cx="413036" cy="451343"/>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928043" y="6211638"/>
            <a:ext cx="2679048" cy="369332"/>
          </a:xfrm>
          <a:prstGeom prst="rect">
            <a:avLst/>
          </a:prstGeom>
          <a:noFill/>
        </p:spPr>
        <p:txBody>
          <a:bodyPr wrap="square" rtlCol="0">
            <a:spAutoFit/>
          </a:bodyPr>
          <a:lstStyle/>
          <a:p>
            <a:r>
              <a:rPr lang="en-US" dirty="0" smtClean="0"/>
              <a:t>PREA.§187 </a:t>
            </a:r>
            <a:endParaRPr lang="en-US" dirty="0"/>
          </a:p>
        </p:txBody>
      </p:sp>
      <p:pic>
        <p:nvPicPr>
          <p:cNvPr id="78" name="Picture 7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760351" y="6263435"/>
            <a:ext cx="241732" cy="160705"/>
          </a:xfrm>
          <a:prstGeom prst="rect">
            <a:avLst/>
          </a:prstGeom>
        </p:spPr>
      </p:pic>
      <p:cxnSp>
        <p:nvCxnSpPr>
          <p:cNvPr id="80" name="Straight Connector 79"/>
          <p:cNvCxnSpPr/>
          <p:nvPr/>
        </p:nvCxnSpPr>
        <p:spPr>
          <a:xfrm flipV="1">
            <a:off x="3631026" y="6084930"/>
            <a:ext cx="759131" cy="36593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58533" y="6084930"/>
            <a:ext cx="1001444" cy="500723"/>
          </a:xfrm>
          <a:prstGeom prst="rect">
            <a:avLst/>
          </a:prstGeom>
        </p:spPr>
      </p:pic>
      <p:pic>
        <p:nvPicPr>
          <p:cNvPr id="82" name="Picture 8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408060" y="6274575"/>
            <a:ext cx="595764" cy="266760"/>
          </a:xfrm>
          <a:prstGeom prst="rect">
            <a:avLst/>
          </a:prstGeom>
        </p:spPr>
      </p:pic>
      <p:cxnSp>
        <p:nvCxnSpPr>
          <p:cNvPr id="83" name="Straight Connector 82"/>
          <p:cNvCxnSpPr/>
          <p:nvPr/>
        </p:nvCxnSpPr>
        <p:spPr>
          <a:xfrm flipV="1">
            <a:off x="2206507" y="6222480"/>
            <a:ext cx="759131" cy="36593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329631" y="6063588"/>
            <a:ext cx="1034131" cy="52482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7C83E112-6AB2-497E-9748-BFAC336EAF0C}"/>
              </a:ext>
            </a:extLst>
          </p:cNvPr>
          <p:cNvSpPr/>
          <p:nvPr/>
        </p:nvSpPr>
        <p:spPr>
          <a:xfrm>
            <a:off x="2261106" y="6075599"/>
            <a:ext cx="3090446" cy="53533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7" name="Picture 86"/>
          <p:cNvPicPr>
            <a:picLocks noChangeAspect="1"/>
          </p:cNvPicPr>
          <p:nvPr/>
        </p:nvPicPr>
        <p:blipFill>
          <a:blip r:embed="rId10"/>
          <a:stretch>
            <a:fillRect/>
          </a:stretch>
        </p:blipFill>
        <p:spPr>
          <a:xfrm>
            <a:off x="4411160" y="5786916"/>
            <a:ext cx="689979" cy="388897"/>
          </a:xfrm>
          <a:prstGeom prst="rect">
            <a:avLst/>
          </a:prstGeom>
        </p:spPr>
      </p:pic>
      <p:sp>
        <p:nvSpPr>
          <p:cNvPr id="88" name="TextBox 87"/>
          <p:cNvSpPr txBox="1"/>
          <p:nvPr/>
        </p:nvSpPr>
        <p:spPr>
          <a:xfrm>
            <a:off x="4392096" y="5637241"/>
            <a:ext cx="990977" cy="215444"/>
          </a:xfrm>
          <a:prstGeom prst="rect">
            <a:avLst/>
          </a:prstGeom>
          <a:noFill/>
        </p:spPr>
        <p:txBody>
          <a:bodyPr wrap="none" rtlCol="0">
            <a:spAutoFit/>
          </a:bodyPr>
          <a:lstStyle/>
          <a:p>
            <a:r>
              <a:rPr lang="en-US" sz="800" dirty="0" smtClean="0"/>
              <a:t>§!422.6 Hate Crime</a:t>
            </a:r>
            <a:endParaRPr lang="en-US" sz="800" dirty="0"/>
          </a:p>
        </p:txBody>
      </p:sp>
      <p:sp>
        <p:nvSpPr>
          <p:cNvPr id="89" name="TextBox 88"/>
          <p:cNvSpPr txBox="1"/>
          <p:nvPr/>
        </p:nvSpPr>
        <p:spPr>
          <a:xfrm>
            <a:off x="5051714" y="5740249"/>
            <a:ext cx="415498" cy="215444"/>
          </a:xfrm>
          <a:prstGeom prst="rect">
            <a:avLst/>
          </a:prstGeom>
          <a:noFill/>
        </p:spPr>
        <p:txBody>
          <a:bodyPr wrap="none" rtlCol="0">
            <a:spAutoFit/>
          </a:bodyPr>
          <a:lstStyle/>
          <a:p>
            <a:r>
              <a:rPr lang="en-US" sz="800" strike="sngStrike" dirty="0" smtClean="0"/>
              <a:t>yours</a:t>
            </a:r>
            <a:endParaRPr lang="en-US" sz="800" strike="sngStrike" dirty="0"/>
          </a:p>
        </p:txBody>
      </p:sp>
      <p:cxnSp>
        <p:nvCxnSpPr>
          <p:cNvPr id="91" name="Straight Connector 90"/>
          <p:cNvCxnSpPr/>
          <p:nvPr/>
        </p:nvCxnSpPr>
        <p:spPr>
          <a:xfrm>
            <a:off x="1778117" y="5427468"/>
            <a:ext cx="198223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5730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68" y="1150446"/>
            <a:ext cx="2143125" cy="2143125"/>
          </a:xfrm>
          <a:prstGeom prst="rect">
            <a:avLst/>
          </a:prstGeom>
        </p:spPr>
      </p:pic>
      <p:sp>
        <p:nvSpPr>
          <p:cNvPr id="3" name="TextBox 2"/>
          <p:cNvSpPr txBox="1"/>
          <p:nvPr/>
        </p:nvSpPr>
        <p:spPr>
          <a:xfrm>
            <a:off x="2959769" y="1295400"/>
            <a:ext cx="1002582" cy="646331"/>
          </a:xfrm>
          <a:prstGeom prst="rect">
            <a:avLst/>
          </a:prstGeom>
          <a:noFill/>
        </p:spPr>
        <p:txBody>
          <a:bodyPr wrap="none" rtlCol="0">
            <a:spAutoFit/>
          </a:bodyPr>
          <a:lstStyle/>
          <a:p>
            <a:r>
              <a:rPr lang="en-US" dirty="0" err="1" smtClean="0"/>
              <a:t>Clappin</a:t>
            </a:r>
            <a:endParaRPr lang="en-US" dirty="0" smtClean="0"/>
          </a:p>
          <a:p>
            <a:r>
              <a:rPr lang="en-US" dirty="0" smtClean="0"/>
              <a:t>Standing</a:t>
            </a:r>
            <a:endParaRPr lang="en-US" dirty="0"/>
          </a:p>
        </p:txBody>
      </p:sp>
      <p:sp>
        <p:nvSpPr>
          <p:cNvPr id="15" name="Rectangle 14"/>
          <p:cNvSpPr/>
          <p:nvPr/>
        </p:nvSpPr>
        <p:spPr>
          <a:xfrm>
            <a:off x="5346776" y="1209428"/>
            <a:ext cx="2413593" cy="646331"/>
          </a:xfrm>
          <a:prstGeom prst="rect">
            <a:avLst/>
          </a:prstGeom>
        </p:spPr>
        <p:txBody>
          <a:bodyPr wrap="square">
            <a:spAutoFit/>
          </a:bodyPr>
          <a:lstStyle/>
          <a:p>
            <a:r>
              <a:rPr lang="en-US" dirty="0"/>
              <a:t>newspaper 2000 united nations job full page</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289" y="3523546"/>
            <a:ext cx="643959" cy="965939"/>
          </a:xfrm>
          <a:prstGeom prst="rect">
            <a:avLst/>
          </a:prstGeom>
        </p:spPr>
      </p:pic>
      <p:cxnSp>
        <p:nvCxnSpPr>
          <p:cNvPr id="18" name="Straight Connector 17"/>
          <p:cNvCxnSpPr/>
          <p:nvPr/>
        </p:nvCxnSpPr>
        <p:spPr>
          <a:xfrm>
            <a:off x="168442" y="3293571"/>
            <a:ext cx="12151895"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05527" y="3585780"/>
            <a:ext cx="2918107" cy="369332"/>
          </a:xfrm>
          <a:prstGeom prst="rect">
            <a:avLst/>
          </a:prstGeom>
          <a:noFill/>
        </p:spPr>
        <p:txBody>
          <a:bodyPr wrap="none" rtlCol="0">
            <a:spAutoFit/>
          </a:bodyPr>
          <a:lstStyle/>
          <a:p>
            <a:r>
              <a:rPr lang="en-US" b="1" dirty="0" err="1" smtClean="0"/>
              <a:t>JFK.BULLET.SHOOTER</a:t>
            </a:r>
            <a:r>
              <a:rPr lang="en-US" dirty="0" err="1" smtClean="0"/>
              <a:t>.”Peng</a:t>
            </a:r>
            <a:r>
              <a:rPr lang="en-US" dirty="0" smtClean="0"/>
              <a:t>”</a:t>
            </a:r>
            <a:endParaRPr lang="en-US" dirty="0"/>
          </a:p>
        </p:txBody>
      </p:sp>
      <p:sp>
        <p:nvSpPr>
          <p:cNvPr id="20" name="Rectangle 19"/>
          <p:cNvSpPr/>
          <p:nvPr/>
        </p:nvSpPr>
        <p:spPr>
          <a:xfrm>
            <a:off x="9589168" y="3395171"/>
            <a:ext cx="2602832" cy="7505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WAR</a:t>
            </a:r>
            <a:endParaRPr lang="en-US" sz="3600" dirty="0"/>
          </a:p>
        </p:txBody>
      </p:sp>
      <p:cxnSp>
        <p:nvCxnSpPr>
          <p:cNvPr id="22" name="Straight Connector 21"/>
          <p:cNvCxnSpPr/>
          <p:nvPr/>
        </p:nvCxnSpPr>
        <p:spPr>
          <a:xfrm flipH="1">
            <a:off x="4247147" y="3770446"/>
            <a:ext cx="1099629"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83E112-6AB2-497E-9748-BFAC336EAF0C}"/>
              </a:ext>
            </a:extLst>
          </p:cNvPr>
          <p:cNvSpPr/>
          <p:nvPr/>
        </p:nvSpPr>
        <p:spPr>
          <a:xfrm>
            <a:off x="777289" y="3523545"/>
            <a:ext cx="643959" cy="96594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4277676" y="3931964"/>
            <a:ext cx="1067215" cy="369332"/>
          </a:xfrm>
          <a:prstGeom prst="rect">
            <a:avLst/>
          </a:prstGeom>
          <a:noFill/>
        </p:spPr>
        <p:txBody>
          <a:bodyPr wrap="none" rtlCol="0">
            <a:spAutoFit/>
          </a:bodyPr>
          <a:lstStyle/>
          <a:p>
            <a:r>
              <a:rPr lang="en-US" strike="sngStrike" dirty="0" smtClean="0"/>
              <a:t>Jobs/jobs</a:t>
            </a:r>
            <a:endParaRPr lang="en-US" strike="sngStrike" dirty="0"/>
          </a:p>
        </p:txBody>
      </p:sp>
      <p:sp>
        <p:nvSpPr>
          <p:cNvPr id="25" name="Rectangle 24"/>
          <p:cNvSpPr/>
          <p:nvPr/>
        </p:nvSpPr>
        <p:spPr>
          <a:xfrm>
            <a:off x="9589168" y="4145721"/>
            <a:ext cx="2602832" cy="47440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JOEB</a:t>
            </a:r>
            <a:endParaRPr lang="en-US" dirty="0"/>
          </a:p>
        </p:txBody>
      </p:sp>
      <p:sp>
        <p:nvSpPr>
          <p:cNvPr id="26" name="TextBox 25"/>
          <p:cNvSpPr txBox="1"/>
          <p:nvPr/>
        </p:nvSpPr>
        <p:spPr>
          <a:xfrm>
            <a:off x="5665108" y="3931964"/>
            <a:ext cx="1530675" cy="369332"/>
          </a:xfrm>
          <a:prstGeom prst="rect">
            <a:avLst/>
          </a:prstGeom>
          <a:noFill/>
        </p:spPr>
        <p:txBody>
          <a:bodyPr wrap="none" rtlCol="0">
            <a:spAutoFit/>
          </a:bodyPr>
          <a:lstStyle/>
          <a:p>
            <a:r>
              <a:rPr lang="en-US" dirty="0" smtClean="0"/>
              <a:t>CLASS ACTION</a:t>
            </a:r>
            <a:endParaRPr lang="en-US" dirty="0"/>
          </a:p>
        </p:txBody>
      </p:sp>
      <p:sp>
        <p:nvSpPr>
          <p:cNvPr id="27" name="Rectangle 26"/>
          <p:cNvSpPr/>
          <p:nvPr/>
        </p:nvSpPr>
        <p:spPr>
          <a:xfrm>
            <a:off x="2959769" y="4301296"/>
            <a:ext cx="4391526" cy="4300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MAINSTREET</a:t>
            </a:r>
            <a:endParaRPr lang="en-US" dirty="0"/>
          </a:p>
        </p:txBody>
      </p:sp>
      <p:cxnSp>
        <p:nvCxnSpPr>
          <p:cNvPr id="29" name="Straight Connector 28"/>
          <p:cNvCxnSpPr>
            <a:endCxn id="27" idx="3"/>
          </p:cNvCxnSpPr>
          <p:nvPr/>
        </p:nvCxnSpPr>
        <p:spPr>
          <a:xfrm>
            <a:off x="3080084" y="4489485"/>
            <a:ext cx="4271211" cy="2685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75878" y="4353854"/>
            <a:ext cx="1429687" cy="369332"/>
          </a:xfrm>
          <a:prstGeom prst="rect">
            <a:avLst/>
          </a:prstGeom>
          <a:noFill/>
        </p:spPr>
        <p:txBody>
          <a:bodyPr wrap="none" rtlCol="0">
            <a:spAutoFit/>
          </a:bodyPr>
          <a:lstStyle/>
          <a:p>
            <a:r>
              <a:rPr lang="en-US" dirty="0" smtClean="0"/>
              <a:t>165,000 Euro</a:t>
            </a:r>
            <a:endParaRPr lang="en-US" dirty="0"/>
          </a:p>
        </p:txBody>
      </p:sp>
      <p:sp>
        <p:nvSpPr>
          <p:cNvPr id="31" name="TextBox 30"/>
          <p:cNvSpPr txBox="1"/>
          <p:nvPr/>
        </p:nvSpPr>
        <p:spPr>
          <a:xfrm>
            <a:off x="1527751" y="3970549"/>
            <a:ext cx="2703304" cy="369332"/>
          </a:xfrm>
          <a:prstGeom prst="rect">
            <a:avLst/>
          </a:prstGeom>
          <a:noFill/>
        </p:spPr>
        <p:txBody>
          <a:bodyPr wrap="none" rtlCol="0">
            <a:spAutoFit/>
          </a:bodyPr>
          <a:lstStyle/>
          <a:p>
            <a:r>
              <a:rPr lang="en-US" b="1" dirty="0" smtClean="0"/>
              <a:t>FEDERAL.DEAUTL.”HOME”</a:t>
            </a:r>
            <a:endParaRPr lang="en-US" b="1" dirty="0"/>
          </a:p>
        </p:txBody>
      </p:sp>
      <p:cxnSp>
        <p:nvCxnSpPr>
          <p:cNvPr id="33" name="Straight Connector 32"/>
          <p:cNvCxnSpPr/>
          <p:nvPr/>
        </p:nvCxnSpPr>
        <p:spPr>
          <a:xfrm flipV="1">
            <a:off x="693068" y="3293571"/>
            <a:ext cx="728180" cy="1579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0618" y="4872789"/>
            <a:ext cx="12151895"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822186" y="3330790"/>
            <a:ext cx="808235" cy="215444"/>
          </a:xfrm>
          <a:prstGeom prst="rect">
            <a:avLst/>
          </a:prstGeom>
          <a:noFill/>
        </p:spPr>
        <p:txBody>
          <a:bodyPr wrap="none" rtlCol="0">
            <a:spAutoFit/>
          </a:bodyPr>
          <a:lstStyle/>
          <a:p>
            <a:r>
              <a:rPr lang="en-US" sz="800" strike="sngStrike" dirty="0" err="1" smtClean="0"/>
              <a:t>Angela.mother</a:t>
            </a:r>
            <a:endParaRPr lang="en-US" sz="800" strike="sngStrike" dirty="0"/>
          </a:p>
        </p:txBody>
      </p:sp>
      <p:sp>
        <p:nvSpPr>
          <p:cNvPr id="36" name="TextBox 35"/>
          <p:cNvSpPr txBox="1"/>
          <p:nvPr/>
        </p:nvSpPr>
        <p:spPr>
          <a:xfrm>
            <a:off x="40325" y="3713848"/>
            <a:ext cx="652743" cy="369332"/>
          </a:xfrm>
          <a:prstGeom prst="rect">
            <a:avLst/>
          </a:prstGeom>
          <a:noFill/>
        </p:spPr>
        <p:txBody>
          <a:bodyPr wrap="none" rtlCol="0">
            <a:spAutoFit/>
          </a:bodyPr>
          <a:lstStyle/>
          <a:p>
            <a:r>
              <a:rPr lang="en-US" dirty="0" smtClean="0"/>
              <a:t>2000</a:t>
            </a:r>
            <a:endParaRPr lang="en-US" dirty="0"/>
          </a:p>
        </p:txBody>
      </p:sp>
      <p:sp>
        <p:nvSpPr>
          <p:cNvPr id="37" name="TextBox 36"/>
          <p:cNvSpPr txBox="1"/>
          <p:nvPr/>
        </p:nvSpPr>
        <p:spPr>
          <a:xfrm>
            <a:off x="1872508" y="3597244"/>
            <a:ext cx="2308645" cy="215444"/>
          </a:xfrm>
          <a:prstGeom prst="rect">
            <a:avLst/>
          </a:prstGeom>
          <a:noFill/>
        </p:spPr>
        <p:txBody>
          <a:bodyPr wrap="none" rtlCol="0">
            <a:spAutoFit/>
          </a:bodyPr>
          <a:lstStyle/>
          <a:p>
            <a:r>
              <a:rPr lang="en-US" sz="800" strike="sngStrike" dirty="0" smtClean="0"/>
              <a:t>I am sitting here at camera. Charlie </a:t>
            </a:r>
            <a:r>
              <a:rPr lang="en-US" sz="800" strike="sngStrike" dirty="0" err="1" smtClean="0"/>
              <a:t>Shacft</a:t>
            </a:r>
            <a:r>
              <a:rPr lang="en-US" sz="800" strike="sngStrike" dirty="0" smtClean="0"/>
              <a:t> $1Billion</a:t>
            </a:r>
            <a:endParaRPr lang="en-US" sz="800" strike="sngStrike" dirty="0"/>
          </a:p>
        </p:txBody>
      </p:sp>
      <p:sp>
        <p:nvSpPr>
          <p:cNvPr id="38" name="Rectangle 37">
            <a:extLst>
              <a:ext uri="{FF2B5EF4-FFF2-40B4-BE49-F238E27FC236}">
                <a16:creationId xmlns:a16="http://schemas.microsoft.com/office/drawing/2014/main" id="{7C83E112-6AB2-497E-9748-BFAC336EAF0C}"/>
              </a:ext>
            </a:extLst>
          </p:cNvPr>
          <p:cNvSpPr/>
          <p:nvPr/>
        </p:nvSpPr>
        <p:spPr>
          <a:xfrm>
            <a:off x="759062" y="3340825"/>
            <a:ext cx="11432938" cy="143036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0196" y="5000701"/>
            <a:ext cx="3255335" cy="1711676"/>
          </a:xfrm>
          <a:prstGeom prst="rect">
            <a:avLst/>
          </a:prstGeom>
        </p:spPr>
      </p:pic>
      <p:pic>
        <p:nvPicPr>
          <p:cNvPr id="40" name="Picture 39"/>
          <p:cNvPicPr>
            <a:picLocks noChangeAspect="1"/>
          </p:cNvPicPr>
          <p:nvPr/>
        </p:nvPicPr>
        <p:blipFill>
          <a:blip r:embed="rId5"/>
          <a:stretch>
            <a:fillRect/>
          </a:stretch>
        </p:blipFill>
        <p:spPr>
          <a:xfrm>
            <a:off x="717688" y="5000701"/>
            <a:ext cx="2272740" cy="1692980"/>
          </a:xfrm>
          <a:prstGeom prst="rect">
            <a:avLst/>
          </a:prstGeom>
        </p:spPr>
      </p:pic>
      <p:pic>
        <p:nvPicPr>
          <p:cNvPr id="41" name="Picture 40"/>
          <p:cNvPicPr>
            <a:picLocks noChangeAspect="1"/>
          </p:cNvPicPr>
          <p:nvPr/>
        </p:nvPicPr>
        <p:blipFill>
          <a:blip r:embed="rId6"/>
          <a:stretch>
            <a:fillRect/>
          </a:stretch>
        </p:blipFill>
        <p:spPr>
          <a:xfrm>
            <a:off x="6705299" y="4992521"/>
            <a:ext cx="2719227" cy="1701159"/>
          </a:xfrm>
          <a:prstGeom prst="rect">
            <a:avLst/>
          </a:prstGeom>
        </p:spPr>
      </p:pic>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89168" y="5000701"/>
            <a:ext cx="2444876" cy="1626954"/>
          </a:xfrm>
          <a:prstGeom prst="rect">
            <a:avLst/>
          </a:prstGeom>
        </p:spPr>
      </p:pic>
      <p:cxnSp>
        <p:nvCxnSpPr>
          <p:cNvPr id="44" name="Straight Connector 43"/>
          <p:cNvCxnSpPr/>
          <p:nvPr/>
        </p:nvCxnSpPr>
        <p:spPr>
          <a:xfrm flipV="1">
            <a:off x="9721516" y="6232358"/>
            <a:ext cx="264695" cy="461322"/>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3122776" y="6627655"/>
            <a:ext cx="6376526" cy="246221"/>
          </a:xfrm>
          <a:prstGeom prst="rect">
            <a:avLst/>
          </a:prstGeom>
        </p:spPr>
        <p:txBody>
          <a:bodyPr wrap="square">
            <a:spAutoFit/>
          </a:bodyPr>
          <a:lstStyle/>
          <a:p>
            <a:r>
              <a:rPr lang="en-US" sz="1000" b="1" dirty="0">
                <a:solidFill>
                  <a:srgbClr val="0076BF"/>
                </a:solidFill>
                <a:latin typeface="Roboto"/>
              </a:rPr>
              <a:t> they consist of over 70,000 military personnel contributed by national armies from across the globe</a:t>
            </a:r>
            <a:endParaRPr lang="en-US" sz="1000" dirty="0"/>
          </a:p>
        </p:txBody>
      </p:sp>
      <p:pic>
        <p:nvPicPr>
          <p:cNvPr id="47" name="Picture 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71875" y="3640710"/>
            <a:ext cx="1084530" cy="584796"/>
          </a:xfrm>
          <a:prstGeom prst="rect">
            <a:avLst/>
          </a:prstGeom>
        </p:spPr>
      </p:pic>
      <p:sp>
        <p:nvSpPr>
          <p:cNvPr id="48" name="TextBox 47"/>
          <p:cNvSpPr txBox="1"/>
          <p:nvPr/>
        </p:nvSpPr>
        <p:spPr>
          <a:xfrm>
            <a:off x="7932741" y="4201058"/>
            <a:ext cx="2274982" cy="492443"/>
          </a:xfrm>
          <a:prstGeom prst="rect">
            <a:avLst/>
          </a:prstGeom>
          <a:noFill/>
        </p:spPr>
        <p:txBody>
          <a:bodyPr wrap="none" rtlCol="0">
            <a:spAutoFit/>
          </a:bodyPr>
          <a:lstStyle/>
          <a:p>
            <a:r>
              <a:rPr lang="en-US" dirty="0" err="1" smtClean="0"/>
              <a:t>PRICE.</a:t>
            </a:r>
            <a:r>
              <a:rPr lang="en-US" sz="800" strike="sngStrike" dirty="0" err="1" smtClean="0"/>
              <a:t>marx</a:t>
            </a:r>
            <a:r>
              <a:rPr lang="en-US" dirty="0" smtClean="0"/>
              <a:t>(</a:t>
            </a:r>
            <a:r>
              <a:rPr lang="en-US" sz="1000" dirty="0" smtClean="0"/>
              <a:t>VP GERMAN </a:t>
            </a:r>
            <a:r>
              <a:rPr lang="en-US" sz="800" strike="sngStrike" dirty="0" smtClean="0"/>
              <a:t>how much ?)</a:t>
            </a:r>
          </a:p>
          <a:p>
            <a:r>
              <a:rPr lang="en-US" sz="800" strike="sngStrike" dirty="0" err="1" smtClean="0"/>
              <a:t>Telase</a:t>
            </a:r>
            <a:r>
              <a:rPr lang="en-US" sz="800" strike="sngStrike" dirty="0" smtClean="0"/>
              <a:t> $1B backup: more per year</a:t>
            </a:r>
            <a:endParaRPr lang="en-US" sz="800" strike="sngStrike" dirty="0"/>
          </a:p>
        </p:txBody>
      </p:sp>
      <p:cxnSp>
        <p:nvCxnSpPr>
          <p:cNvPr id="50" name="Straight Connector 49"/>
          <p:cNvCxnSpPr/>
          <p:nvPr/>
        </p:nvCxnSpPr>
        <p:spPr>
          <a:xfrm>
            <a:off x="7932741" y="3546234"/>
            <a:ext cx="1491785" cy="793647"/>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C83E112-6AB2-497E-9748-BFAC336EAF0C}"/>
              </a:ext>
            </a:extLst>
          </p:cNvPr>
          <p:cNvSpPr/>
          <p:nvPr/>
        </p:nvSpPr>
        <p:spPr>
          <a:xfrm>
            <a:off x="7971874" y="3546234"/>
            <a:ext cx="1184157" cy="75506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7971874" y="3395171"/>
            <a:ext cx="1084531" cy="94471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3401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80361" y="1139425"/>
            <a:ext cx="2919363" cy="3318282"/>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333023" y="1473030"/>
            <a:ext cx="5750183" cy="3638788"/>
          </a:xfrm>
          <a:prstGeom prst="rect">
            <a:avLst/>
          </a:prstGeom>
        </p:spPr>
      </p:pic>
      <p:pic>
        <p:nvPicPr>
          <p:cNvPr id="6" name="Picture 5"/>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358779" y="5542911"/>
            <a:ext cx="1528011" cy="1123676"/>
          </a:xfrm>
          <a:prstGeom prst="rect">
            <a:avLst/>
          </a:prstGeom>
        </p:spPr>
      </p:pic>
      <p:sp>
        <p:nvSpPr>
          <p:cNvPr id="7" name="TextBox 6"/>
          <p:cNvSpPr txBox="1"/>
          <p:nvPr/>
        </p:nvSpPr>
        <p:spPr>
          <a:xfrm>
            <a:off x="6918158" y="5570621"/>
            <a:ext cx="1150251" cy="369332"/>
          </a:xfrm>
          <a:prstGeom prst="rect">
            <a:avLst/>
          </a:prstGeom>
          <a:noFill/>
        </p:spPr>
        <p:txBody>
          <a:bodyPr wrap="none" rtlCol="0">
            <a:spAutoFit/>
          </a:bodyPr>
          <a:lstStyle/>
          <a:p>
            <a:r>
              <a:rPr lang="en-US" strike="sngStrike" dirty="0" err="1" smtClean="0"/>
              <a:t>Angla.elke</a:t>
            </a:r>
            <a:endParaRPr lang="en-US" strike="sngStrike" dirty="0"/>
          </a:p>
        </p:txBody>
      </p:sp>
      <p:sp>
        <p:nvSpPr>
          <p:cNvPr id="8" name="TextBox 7"/>
          <p:cNvSpPr txBox="1"/>
          <p:nvPr/>
        </p:nvSpPr>
        <p:spPr>
          <a:xfrm>
            <a:off x="8256316" y="5570621"/>
            <a:ext cx="994759" cy="369332"/>
          </a:xfrm>
          <a:prstGeom prst="rect">
            <a:avLst/>
          </a:prstGeom>
          <a:noFill/>
        </p:spPr>
        <p:txBody>
          <a:bodyPr wrap="none" rtlCol="0">
            <a:spAutoFit/>
          </a:bodyPr>
          <a:lstStyle/>
          <a:p>
            <a:r>
              <a:rPr lang="en-US" strike="sngStrike" dirty="0" err="1" smtClean="0"/>
              <a:t>antontte</a:t>
            </a:r>
            <a:endParaRPr lang="en-US" strike="sngStrike" dirty="0"/>
          </a:p>
        </p:txBody>
      </p:sp>
      <p:sp>
        <p:nvSpPr>
          <p:cNvPr id="9" name="Rectangle 8">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0" name="Rectangle 9">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1" name="Rectangle 10">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0555" y="4497737"/>
            <a:ext cx="629690" cy="84066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8451" y="4245969"/>
            <a:ext cx="826577" cy="826577"/>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0239" y="4954483"/>
            <a:ext cx="2344532" cy="1264209"/>
          </a:xfrm>
          <a:prstGeom prst="rect">
            <a:avLst/>
          </a:prstGeom>
        </p:spPr>
      </p:pic>
      <p:cxnSp>
        <p:nvCxnSpPr>
          <p:cNvPr id="16" name="Straight Connector 15"/>
          <p:cNvCxnSpPr/>
          <p:nvPr/>
        </p:nvCxnSpPr>
        <p:spPr>
          <a:xfrm flipV="1">
            <a:off x="2223398" y="4307314"/>
            <a:ext cx="960581" cy="82657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00789" y="1397000"/>
            <a:ext cx="652743" cy="369332"/>
          </a:xfrm>
          <a:prstGeom prst="rect">
            <a:avLst/>
          </a:prstGeom>
          <a:noFill/>
        </p:spPr>
        <p:txBody>
          <a:bodyPr wrap="none" rtlCol="0">
            <a:spAutoFit/>
          </a:bodyPr>
          <a:lstStyle/>
          <a:p>
            <a:r>
              <a:rPr lang="en-US" dirty="0" smtClean="0"/>
              <a:t>2005</a:t>
            </a:r>
            <a:endParaRPr lang="en-US" dirty="0"/>
          </a:p>
        </p:txBody>
      </p:sp>
      <p:pic>
        <p:nvPicPr>
          <p:cNvPr id="18" name="Picture 1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0696073" y="1335120"/>
            <a:ext cx="770021" cy="431212"/>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6714" y="1260213"/>
            <a:ext cx="1905000" cy="581025"/>
          </a:xfrm>
          <a:prstGeom prst="rect">
            <a:avLst/>
          </a:prstGeom>
        </p:spPr>
      </p:pic>
      <p:sp>
        <p:nvSpPr>
          <p:cNvPr id="20" name="TextBox 19"/>
          <p:cNvSpPr txBox="1"/>
          <p:nvPr/>
        </p:nvSpPr>
        <p:spPr>
          <a:xfrm>
            <a:off x="7720505" y="1139425"/>
            <a:ext cx="2491131" cy="369332"/>
          </a:xfrm>
          <a:prstGeom prst="rect">
            <a:avLst/>
          </a:prstGeom>
          <a:noFill/>
        </p:spPr>
        <p:txBody>
          <a:bodyPr wrap="none" rtlCol="0">
            <a:spAutoFit/>
          </a:bodyPr>
          <a:lstStyle/>
          <a:p>
            <a:r>
              <a:rPr lang="en-US" b="1" dirty="0" smtClean="0"/>
              <a:t>San Francisco, California</a:t>
            </a:r>
            <a:endParaRPr lang="en-US" b="1" dirty="0"/>
          </a:p>
        </p:txBody>
      </p:sp>
      <p:cxnSp>
        <p:nvCxnSpPr>
          <p:cNvPr id="21" name="Straight Connector 20"/>
          <p:cNvCxnSpPr/>
          <p:nvPr/>
        </p:nvCxnSpPr>
        <p:spPr>
          <a:xfrm flipV="1">
            <a:off x="3084278" y="4419109"/>
            <a:ext cx="759378" cy="91929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753695" y="5111818"/>
            <a:ext cx="2862643" cy="369332"/>
          </a:xfrm>
          <a:prstGeom prst="rect">
            <a:avLst/>
          </a:prstGeom>
          <a:noFill/>
        </p:spPr>
        <p:txBody>
          <a:bodyPr wrap="none" rtlCol="0">
            <a:spAutoFit/>
          </a:bodyPr>
          <a:lstStyle/>
          <a:p>
            <a:r>
              <a:rPr lang="en-US" dirty="0" smtClean="0"/>
              <a:t>FEDERAL.BANK ALEN:  </a:t>
            </a:r>
            <a:r>
              <a:rPr lang="en-US" sz="800" strike="sngStrike" dirty="0" err="1" smtClean="0"/>
              <a:t>Anglea.drako</a:t>
            </a:r>
            <a:endParaRPr lang="en-US" sz="800" strike="sngStrike" dirty="0"/>
          </a:p>
        </p:txBody>
      </p:sp>
      <p:sp>
        <p:nvSpPr>
          <p:cNvPr id="27" name="TextBox 26"/>
          <p:cNvSpPr txBox="1"/>
          <p:nvPr/>
        </p:nvSpPr>
        <p:spPr>
          <a:xfrm>
            <a:off x="10371223" y="4773264"/>
            <a:ext cx="1696452" cy="338554"/>
          </a:xfrm>
          <a:prstGeom prst="rect">
            <a:avLst/>
          </a:prstGeom>
          <a:noFill/>
        </p:spPr>
        <p:txBody>
          <a:bodyPr wrap="square" rtlCol="0">
            <a:spAutoFit/>
          </a:bodyPr>
          <a:lstStyle/>
          <a:p>
            <a:r>
              <a:rPr lang="en-US" sz="800" dirty="0"/>
              <a:t>Statute of the International Criminal Tribunal for the former Yugoslavia</a:t>
            </a:r>
          </a:p>
        </p:txBody>
      </p:sp>
      <p:sp>
        <p:nvSpPr>
          <p:cNvPr id="28" name="TextBox 27"/>
          <p:cNvSpPr txBox="1"/>
          <p:nvPr/>
        </p:nvSpPr>
        <p:spPr>
          <a:xfrm>
            <a:off x="7348296" y="5201289"/>
            <a:ext cx="418704" cy="369332"/>
          </a:xfrm>
          <a:prstGeom prst="rect">
            <a:avLst/>
          </a:prstGeom>
          <a:solidFill>
            <a:srgbClr val="FF0000"/>
          </a:solidFill>
        </p:spPr>
        <p:txBody>
          <a:bodyPr wrap="none" rtlCol="0">
            <a:spAutoFit/>
          </a:bodyPr>
          <a:lstStyle/>
          <a:p>
            <a:r>
              <a:rPr lang="en-US" dirty="0" smtClean="0">
                <a:solidFill>
                  <a:schemeClr val="bg1"/>
                </a:solidFill>
              </a:rPr>
              <a:t>41</a:t>
            </a:r>
            <a:endParaRPr lang="en-US" dirty="0">
              <a:solidFill>
                <a:schemeClr val="bg1"/>
              </a:solidFill>
            </a:endParaRPr>
          </a:p>
        </p:txBody>
      </p:sp>
      <p:cxnSp>
        <p:nvCxnSpPr>
          <p:cNvPr id="30" name="Straight Connector 29"/>
          <p:cNvCxnSpPr/>
          <p:nvPr/>
        </p:nvCxnSpPr>
        <p:spPr>
          <a:xfrm>
            <a:off x="7208114" y="5201289"/>
            <a:ext cx="860295"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7C83E112-6AB2-497E-9748-BFAC336EAF0C}"/>
              </a:ext>
            </a:extLst>
          </p:cNvPr>
          <p:cNvSpPr/>
          <p:nvPr/>
        </p:nvSpPr>
        <p:spPr>
          <a:xfrm>
            <a:off x="7353527" y="5188548"/>
            <a:ext cx="1363579" cy="67467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692" y="5072546"/>
            <a:ext cx="1472616" cy="1472616"/>
          </a:xfrm>
          <a:prstGeom prst="rect">
            <a:avLst/>
          </a:prstGeom>
        </p:spPr>
      </p:pic>
      <p:sp>
        <p:nvSpPr>
          <p:cNvPr id="34" name="TextBox 33"/>
          <p:cNvSpPr txBox="1"/>
          <p:nvPr/>
        </p:nvSpPr>
        <p:spPr>
          <a:xfrm>
            <a:off x="1815650" y="6201443"/>
            <a:ext cx="2423420" cy="646331"/>
          </a:xfrm>
          <a:prstGeom prst="rect">
            <a:avLst/>
          </a:prstGeom>
          <a:noFill/>
        </p:spPr>
        <p:txBody>
          <a:bodyPr wrap="none" rtlCol="0">
            <a:spAutoFit/>
          </a:bodyPr>
          <a:lstStyle/>
          <a:p>
            <a:r>
              <a:rPr lang="en-US" b="1" dirty="0" smtClean="0"/>
              <a:t>IMPOR</a:t>
            </a:r>
            <a:r>
              <a:rPr lang="en-US" dirty="0" smtClean="0"/>
              <a:t> </a:t>
            </a:r>
            <a:r>
              <a:rPr lang="en-US" b="1" dirty="0" smtClean="0"/>
              <a:t>HOCEM:LUX:SF</a:t>
            </a:r>
          </a:p>
          <a:p>
            <a:r>
              <a:rPr lang="en-US" sz="800" strike="sngStrike" dirty="0" err="1" smtClean="0"/>
              <a:t>Gabmleoi</a:t>
            </a:r>
            <a:r>
              <a:rPr lang="en-US" sz="800" strike="sngStrike" dirty="0" smtClean="0"/>
              <a:t> </a:t>
            </a:r>
            <a:r>
              <a:rPr lang="en-US" sz="800" strike="sngStrike" dirty="0" err="1" smtClean="0"/>
              <a:t>maince</a:t>
            </a:r>
            <a:r>
              <a:rPr lang="en-US" sz="800" strike="sngStrike" dirty="0" smtClean="0"/>
              <a:t> </a:t>
            </a:r>
            <a:r>
              <a:rPr lang="en-US" dirty="0" smtClean="0"/>
              <a:t>HOCEIM:LUX:LV</a:t>
            </a:r>
            <a:endParaRPr lang="en-US" dirty="0"/>
          </a:p>
        </p:txBody>
      </p:sp>
      <p:pic>
        <p:nvPicPr>
          <p:cNvPr id="35" name="Picture 3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677152" y="6465101"/>
            <a:ext cx="647293" cy="383499"/>
          </a:xfrm>
          <a:prstGeom prst="rect">
            <a:avLst/>
          </a:prstGeom>
        </p:spPr>
      </p:pic>
      <p:sp>
        <p:nvSpPr>
          <p:cNvPr id="36" name="TextBox 35"/>
          <p:cNvSpPr txBox="1"/>
          <p:nvPr/>
        </p:nvSpPr>
        <p:spPr>
          <a:xfrm>
            <a:off x="2324445" y="5934246"/>
            <a:ext cx="2182008" cy="369332"/>
          </a:xfrm>
          <a:prstGeom prst="rect">
            <a:avLst/>
          </a:prstGeom>
          <a:noFill/>
        </p:spPr>
        <p:txBody>
          <a:bodyPr wrap="none" rtlCol="0">
            <a:spAutoFit/>
          </a:bodyPr>
          <a:lstStyle/>
          <a:p>
            <a:r>
              <a:rPr lang="en-US" dirty="0" smtClean="0"/>
              <a:t>HOMIE:IS-A-BELL</a:t>
            </a:r>
            <a:r>
              <a:rPr lang="en-US" sz="800" strike="sngStrike" dirty="0" smtClean="0"/>
              <a:t>(</a:t>
            </a:r>
            <a:r>
              <a:rPr lang="en-US" sz="800" strike="sngStrike" dirty="0" err="1" smtClean="0"/>
              <a:t>bejamin</a:t>
            </a:r>
            <a:r>
              <a:rPr lang="en-US" sz="800" strike="sngStrike" dirty="0" smtClean="0"/>
              <a:t>)</a:t>
            </a:r>
            <a:endParaRPr lang="en-US" sz="800" strike="sngStrike" dirty="0"/>
          </a:p>
        </p:txBody>
      </p:sp>
      <p:cxnSp>
        <p:nvCxnSpPr>
          <p:cNvPr id="38" name="Straight Connector 37"/>
          <p:cNvCxnSpPr/>
          <p:nvPr/>
        </p:nvCxnSpPr>
        <p:spPr>
          <a:xfrm flipV="1">
            <a:off x="469232" y="4773264"/>
            <a:ext cx="1359568" cy="1977816"/>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C83E112-6AB2-497E-9748-BFAC336EAF0C}"/>
              </a:ext>
            </a:extLst>
          </p:cNvPr>
          <p:cNvSpPr/>
          <p:nvPr/>
        </p:nvSpPr>
        <p:spPr>
          <a:xfrm>
            <a:off x="231122" y="5025818"/>
            <a:ext cx="1456186" cy="15193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C83E112-6AB2-497E-9748-BFAC336EAF0C}"/>
              </a:ext>
            </a:extLst>
          </p:cNvPr>
          <p:cNvSpPr/>
          <p:nvPr/>
        </p:nvSpPr>
        <p:spPr>
          <a:xfrm>
            <a:off x="1611789" y="6511294"/>
            <a:ext cx="575772" cy="29597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H="1" flipV="1">
            <a:off x="73200" y="5025818"/>
            <a:ext cx="957526" cy="1170012"/>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403869" y="4765162"/>
            <a:ext cx="652743" cy="369332"/>
          </a:xfrm>
          <a:prstGeom prst="rect">
            <a:avLst/>
          </a:prstGeom>
          <a:noFill/>
        </p:spPr>
        <p:txBody>
          <a:bodyPr wrap="none" rtlCol="0">
            <a:spAutoFit/>
          </a:bodyPr>
          <a:lstStyle/>
          <a:p>
            <a:r>
              <a:rPr lang="en-US" dirty="0" smtClean="0"/>
              <a:t>2005</a:t>
            </a:r>
            <a:endParaRPr lang="en-US" dirty="0"/>
          </a:p>
        </p:txBody>
      </p:sp>
      <p:pic>
        <p:nvPicPr>
          <p:cNvPr id="44" name="Picture 4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46179" y="4808889"/>
            <a:ext cx="770021" cy="431212"/>
          </a:xfrm>
          <a:prstGeom prst="rect">
            <a:avLst/>
          </a:prstGeom>
        </p:spPr>
      </p:pic>
      <p:sp>
        <p:nvSpPr>
          <p:cNvPr id="45" name="Rectangle 44"/>
          <p:cNvSpPr/>
          <p:nvPr/>
        </p:nvSpPr>
        <p:spPr>
          <a:xfrm>
            <a:off x="315976" y="4675744"/>
            <a:ext cx="1473480" cy="246221"/>
          </a:xfrm>
          <a:prstGeom prst="rect">
            <a:avLst/>
          </a:prstGeom>
        </p:spPr>
        <p:txBody>
          <a:bodyPr wrap="none">
            <a:spAutoFit/>
          </a:bodyPr>
          <a:lstStyle/>
          <a:p>
            <a:r>
              <a:rPr lang="en-US" sz="1000" b="1" dirty="0"/>
              <a:t>San Francisco, California</a:t>
            </a:r>
            <a:endParaRPr lang="en-US" sz="1000" b="1" dirty="0"/>
          </a:p>
        </p:txBody>
      </p:sp>
      <p:cxnSp>
        <p:nvCxnSpPr>
          <p:cNvPr id="47" name="Straight Connector 46"/>
          <p:cNvCxnSpPr/>
          <p:nvPr/>
        </p:nvCxnSpPr>
        <p:spPr>
          <a:xfrm flipV="1">
            <a:off x="912168" y="4772380"/>
            <a:ext cx="991426" cy="50206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C83E112-6AB2-497E-9748-BFAC336EAF0C}"/>
              </a:ext>
            </a:extLst>
          </p:cNvPr>
          <p:cNvSpPr/>
          <p:nvPr/>
        </p:nvSpPr>
        <p:spPr>
          <a:xfrm>
            <a:off x="310946" y="4739839"/>
            <a:ext cx="1456186" cy="4614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C83E112-6AB2-497E-9748-BFAC336EAF0C}"/>
              </a:ext>
            </a:extLst>
          </p:cNvPr>
          <p:cNvSpPr/>
          <p:nvPr/>
        </p:nvSpPr>
        <p:spPr>
          <a:xfrm>
            <a:off x="1741235" y="4905135"/>
            <a:ext cx="2403881" cy="137370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a:off x="1611789" y="5481150"/>
            <a:ext cx="9084284" cy="71468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65298" y="5165397"/>
            <a:ext cx="2303616" cy="1501190"/>
          </a:xfrm>
          <a:prstGeom prst="rect">
            <a:avLst/>
          </a:prstGeom>
        </p:spPr>
      </p:pic>
      <p:sp>
        <p:nvSpPr>
          <p:cNvPr id="52" name="TextBox 51"/>
          <p:cNvSpPr txBox="1"/>
          <p:nvPr/>
        </p:nvSpPr>
        <p:spPr>
          <a:xfrm>
            <a:off x="10307462" y="5863223"/>
            <a:ext cx="1920719" cy="369332"/>
          </a:xfrm>
          <a:prstGeom prst="rect">
            <a:avLst/>
          </a:prstGeom>
          <a:noFill/>
        </p:spPr>
        <p:txBody>
          <a:bodyPr wrap="none" rtlCol="0">
            <a:spAutoFit/>
          </a:bodyPr>
          <a:lstStyle/>
          <a:p>
            <a:r>
              <a:rPr lang="en-US" dirty="0" smtClean="0"/>
              <a:t>V2:FBI:KDINAPING</a:t>
            </a:r>
            <a:endParaRPr lang="en-US" dirty="0"/>
          </a:p>
        </p:txBody>
      </p:sp>
      <p:pic>
        <p:nvPicPr>
          <p:cNvPr id="53" name="Picture 52"/>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1466094" y="6411344"/>
            <a:ext cx="542788" cy="406567"/>
          </a:xfrm>
          <a:prstGeom prst="rect">
            <a:avLst/>
          </a:prstGeom>
        </p:spPr>
      </p:pic>
      <p:pic>
        <p:nvPicPr>
          <p:cNvPr id="54" name="Picture 53"/>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0396639" y="6248658"/>
            <a:ext cx="452560" cy="479548"/>
          </a:xfrm>
          <a:prstGeom prst="rect">
            <a:avLst/>
          </a:prstGeom>
        </p:spPr>
      </p:pic>
      <p:sp>
        <p:nvSpPr>
          <p:cNvPr id="55" name="TextBox 54"/>
          <p:cNvSpPr txBox="1"/>
          <p:nvPr/>
        </p:nvSpPr>
        <p:spPr>
          <a:xfrm>
            <a:off x="10740379" y="6218879"/>
            <a:ext cx="2128275" cy="492443"/>
          </a:xfrm>
          <a:prstGeom prst="rect">
            <a:avLst/>
          </a:prstGeom>
          <a:noFill/>
        </p:spPr>
        <p:txBody>
          <a:bodyPr wrap="none" rtlCol="0">
            <a:spAutoFit/>
          </a:bodyPr>
          <a:lstStyle/>
          <a:p>
            <a:r>
              <a:rPr lang="en-US" sz="800" strike="sngStrike" dirty="0" smtClean="0"/>
              <a:t>Not </a:t>
            </a:r>
            <a:r>
              <a:rPr lang="en-US" sz="800" strike="sngStrike" dirty="0" err="1" smtClean="0"/>
              <a:t>brian</a:t>
            </a:r>
            <a:r>
              <a:rPr lang="en-US" sz="800" strike="sngStrike" dirty="0" smtClean="0"/>
              <a:t>, </a:t>
            </a:r>
            <a:r>
              <a:rPr lang="en-US" sz="800" strike="sngStrike" dirty="0" err="1" smtClean="0"/>
              <a:t>charile</a:t>
            </a:r>
            <a:r>
              <a:rPr lang="en-US" sz="800" strike="sngStrike" dirty="0" smtClean="0"/>
              <a:t> green </a:t>
            </a:r>
            <a:r>
              <a:rPr lang="en-US" sz="800" strike="sngStrike" dirty="0" err="1" smtClean="0"/>
              <a:t>bmx</a:t>
            </a:r>
            <a:r>
              <a:rPr lang="en-US" sz="800" strike="sngStrike" dirty="0" smtClean="0"/>
              <a:t> theft</a:t>
            </a:r>
          </a:p>
          <a:p>
            <a:r>
              <a:rPr lang="en-US" dirty="0" err="1" smtClean="0"/>
              <a:t>nonPOcleikAtemtn</a:t>
            </a:r>
            <a:r>
              <a:rPr lang="en-US" sz="800" strike="sngStrike" dirty="0" err="1" smtClean="0"/>
              <a:t>.visa</a:t>
            </a:r>
            <a:endParaRPr lang="en-US" sz="800" strike="sngStrike" dirty="0"/>
          </a:p>
        </p:txBody>
      </p:sp>
      <p:pic>
        <p:nvPicPr>
          <p:cNvPr id="56" name="Picture 55"/>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flipH="1">
            <a:off x="10696073" y="4065908"/>
            <a:ext cx="488599" cy="445920"/>
          </a:xfrm>
          <a:prstGeom prst="rect">
            <a:avLst/>
          </a:prstGeom>
        </p:spPr>
      </p:pic>
      <p:cxnSp>
        <p:nvCxnSpPr>
          <p:cNvPr id="58" name="Straight Connector 57"/>
          <p:cNvCxnSpPr/>
          <p:nvPr/>
        </p:nvCxnSpPr>
        <p:spPr>
          <a:xfrm>
            <a:off x="10622919" y="4002778"/>
            <a:ext cx="596530" cy="591697"/>
          </a:xfrm>
          <a:prstGeom prst="line">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C83E112-6AB2-497E-9748-BFAC336EAF0C}"/>
              </a:ext>
            </a:extLst>
          </p:cNvPr>
          <p:cNvSpPr/>
          <p:nvPr/>
        </p:nvSpPr>
        <p:spPr>
          <a:xfrm>
            <a:off x="10702444" y="4179693"/>
            <a:ext cx="471378" cy="25329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0491537" y="3537284"/>
            <a:ext cx="1426994" cy="492443"/>
          </a:xfrm>
          <a:prstGeom prst="rect">
            <a:avLst/>
          </a:prstGeom>
          <a:noFill/>
        </p:spPr>
        <p:txBody>
          <a:bodyPr wrap="none" rtlCol="0">
            <a:spAutoFit/>
          </a:bodyPr>
          <a:lstStyle/>
          <a:p>
            <a:r>
              <a:rPr lang="en-US" b="1" dirty="0" smtClean="0"/>
              <a:t>Chile</a:t>
            </a:r>
          </a:p>
          <a:p>
            <a:r>
              <a:rPr lang="en-US" sz="800" strike="sngStrike" dirty="0" smtClean="0"/>
              <a:t>Steve </a:t>
            </a:r>
            <a:r>
              <a:rPr lang="en-US" sz="800" strike="sngStrike" dirty="0" err="1" smtClean="0"/>
              <a:t>meier,joe</a:t>
            </a:r>
            <a:r>
              <a:rPr lang="en-US" sz="800" strike="sngStrike" dirty="0" smtClean="0"/>
              <a:t> </a:t>
            </a:r>
            <a:r>
              <a:rPr lang="en-US" sz="800" strike="sngStrike" dirty="0" err="1" smtClean="0"/>
              <a:t>scrachitn</a:t>
            </a:r>
            <a:r>
              <a:rPr lang="en-US" sz="800" strike="sngStrike" dirty="0" smtClean="0"/>
              <a:t> feet</a:t>
            </a:r>
            <a:endParaRPr lang="en-US" sz="800" strike="sngStrike" dirty="0"/>
          </a:p>
        </p:txBody>
      </p:sp>
      <p:sp>
        <p:nvSpPr>
          <p:cNvPr id="61" name="TextBox 60"/>
          <p:cNvSpPr txBox="1"/>
          <p:nvPr/>
        </p:nvSpPr>
        <p:spPr>
          <a:xfrm>
            <a:off x="10340067" y="3934456"/>
            <a:ext cx="1080745" cy="369332"/>
          </a:xfrm>
          <a:prstGeom prst="rect">
            <a:avLst/>
          </a:prstGeom>
          <a:noFill/>
        </p:spPr>
        <p:txBody>
          <a:bodyPr wrap="none" rtlCol="0">
            <a:spAutoFit/>
          </a:bodyPr>
          <a:lstStyle/>
          <a:p>
            <a:r>
              <a:rPr lang="en-US" dirty="0" smtClean="0"/>
              <a:t>FBI:WMD</a:t>
            </a:r>
            <a:endParaRPr lang="en-US" dirty="0"/>
          </a:p>
        </p:txBody>
      </p:sp>
      <p:sp>
        <p:nvSpPr>
          <p:cNvPr id="62" name="TextBox 61"/>
          <p:cNvSpPr txBox="1"/>
          <p:nvPr/>
        </p:nvSpPr>
        <p:spPr>
          <a:xfrm>
            <a:off x="10000112" y="5384456"/>
            <a:ext cx="2257349" cy="215444"/>
          </a:xfrm>
          <a:prstGeom prst="rect">
            <a:avLst/>
          </a:prstGeom>
          <a:noFill/>
        </p:spPr>
        <p:txBody>
          <a:bodyPr wrap="none" rtlCol="0">
            <a:spAutoFit/>
          </a:bodyPr>
          <a:lstStyle/>
          <a:p>
            <a:r>
              <a:rPr lang="en-US" sz="800" dirty="0" smtClean="0"/>
              <a:t>HOMIE:SUNSTOCK(</a:t>
            </a:r>
            <a:r>
              <a:rPr lang="en-US" sz="800" strike="sngStrike" dirty="0" smtClean="0"/>
              <a:t>Kodak </a:t>
            </a:r>
            <a:r>
              <a:rPr lang="en-US" sz="800" strike="sngStrike" dirty="0" err="1" smtClean="0"/>
              <a:t>yudlsavei</a:t>
            </a:r>
            <a:r>
              <a:rPr lang="en-US" sz="800" dirty="0" smtClean="0"/>
              <a:t>, PAUL </a:t>
            </a:r>
            <a:r>
              <a:rPr lang="en-US" sz="800" dirty="0" err="1" smtClean="0"/>
              <a:t>anglea</a:t>
            </a:r>
            <a:r>
              <a:rPr lang="en-US" sz="800" dirty="0" smtClean="0"/>
              <a:t>)</a:t>
            </a:r>
            <a:endParaRPr lang="en-US" sz="800" dirty="0"/>
          </a:p>
        </p:txBody>
      </p:sp>
      <p:cxnSp>
        <p:nvCxnSpPr>
          <p:cNvPr id="64" name="Straight Connector 63"/>
          <p:cNvCxnSpPr/>
          <p:nvPr/>
        </p:nvCxnSpPr>
        <p:spPr>
          <a:xfrm flipV="1">
            <a:off x="10416505" y="3472539"/>
            <a:ext cx="1049589" cy="491081"/>
          </a:xfrm>
          <a:prstGeom prst="line">
            <a:avLst/>
          </a:prstGeom>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C83E112-6AB2-497E-9748-BFAC336EAF0C}"/>
              </a:ext>
            </a:extLst>
          </p:cNvPr>
          <p:cNvSpPr/>
          <p:nvPr/>
        </p:nvSpPr>
        <p:spPr>
          <a:xfrm>
            <a:off x="2281579" y="4251274"/>
            <a:ext cx="934200" cy="69326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flipV="1">
            <a:off x="10491537" y="1335120"/>
            <a:ext cx="776284" cy="722280"/>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75241" y="2304875"/>
            <a:ext cx="905120" cy="369332"/>
          </a:xfrm>
          <a:prstGeom prst="rect">
            <a:avLst/>
          </a:prstGeom>
          <a:noFill/>
        </p:spPr>
        <p:txBody>
          <a:bodyPr wrap="none" rtlCol="0">
            <a:spAutoFit/>
          </a:bodyPr>
          <a:lstStyle/>
          <a:p>
            <a:r>
              <a:rPr lang="en-US" dirty="0" smtClean="0"/>
              <a:t>DEA</a:t>
            </a:r>
            <a:r>
              <a:rPr lang="en-US" sz="800" strike="sngStrike" dirty="0" smtClean="0"/>
              <a:t>(</a:t>
            </a:r>
            <a:r>
              <a:rPr lang="en-US" sz="800" strike="sngStrike" dirty="0" err="1" smtClean="0"/>
              <a:t>herion</a:t>
            </a:r>
            <a:r>
              <a:rPr lang="en-US" sz="800" strike="sngStrike" dirty="0" smtClean="0"/>
              <a:t>)</a:t>
            </a:r>
            <a:endParaRPr lang="en-US" sz="800" strike="sngStrike" dirty="0"/>
          </a:p>
        </p:txBody>
      </p:sp>
      <p:sp>
        <p:nvSpPr>
          <p:cNvPr id="69" name="Rectangle 68"/>
          <p:cNvSpPr/>
          <p:nvPr/>
        </p:nvSpPr>
        <p:spPr>
          <a:xfrm>
            <a:off x="28882" y="2610710"/>
            <a:ext cx="957526" cy="37091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!DANIEL</a:t>
            </a:r>
            <a:endParaRPr lang="en-US" dirty="0"/>
          </a:p>
        </p:txBody>
      </p:sp>
      <p:sp>
        <p:nvSpPr>
          <p:cNvPr id="70" name="TextBox 69"/>
          <p:cNvSpPr txBox="1"/>
          <p:nvPr/>
        </p:nvSpPr>
        <p:spPr>
          <a:xfrm>
            <a:off x="10185016" y="2213635"/>
            <a:ext cx="1707519" cy="369332"/>
          </a:xfrm>
          <a:prstGeom prst="rect">
            <a:avLst/>
          </a:prstGeom>
          <a:noFill/>
        </p:spPr>
        <p:txBody>
          <a:bodyPr wrap="none" rtlCol="0">
            <a:spAutoFit/>
          </a:bodyPr>
          <a:lstStyle/>
          <a:p>
            <a:r>
              <a:rPr lang="en-US" dirty="0" smtClean="0"/>
              <a:t>LEVEL: !</a:t>
            </a:r>
            <a:r>
              <a:rPr lang="en-US" strike="sngStrike" dirty="0" err="1" smtClean="0"/>
              <a:t>phil</a:t>
            </a:r>
            <a:r>
              <a:rPr lang="en-US" strike="sngStrike" dirty="0" smtClean="0"/>
              <a:t>/</a:t>
            </a:r>
            <a:r>
              <a:rPr lang="en-US" strike="sngStrike" dirty="0" err="1" smtClean="0"/>
              <a:t>kim</a:t>
            </a:r>
            <a:endParaRPr lang="en-US" strike="sngStrike" dirty="0"/>
          </a:p>
        </p:txBody>
      </p:sp>
      <p:sp>
        <p:nvSpPr>
          <p:cNvPr id="71" name="Rectangle 70"/>
          <p:cNvSpPr/>
          <p:nvPr/>
        </p:nvSpPr>
        <p:spPr>
          <a:xfrm>
            <a:off x="10666324" y="1133070"/>
            <a:ext cx="1495102" cy="38799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First Street</a:t>
            </a:r>
            <a:endParaRPr lang="en-US" dirty="0"/>
          </a:p>
        </p:txBody>
      </p:sp>
      <p:cxnSp>
        <p:nvCxnSpPr>
          <p:cNvPr id="73" name="Straight Connector 72"/>
          <p:cNvCxnSpPr/>
          <p:nvPr/>
        </p:nvCxnSpPr>
        <p:spPr>
          <a:xfrm flipH="1" flipV="1">
            <a:off x="2703688" y="5274449"/>
            <a:ext cx="431340" cy="534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744354" y="5201289"/>
            <a:ext cx="821046" cy="3624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1971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p:cNvCxnSpPr/>
          <p:nvPr/>
        </p:nvCxnSpPr>
        <p:spPr>
          <a:xfrm>
            <a:off x="1949115" y="2923673"/>
            <a:ext cx="1600200" cy="341696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755556" y="3260514"/>
            <a:ext cx="1477398" cy="315107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665621" y="2923671"/>
            <a:ext cx="1600200" cy="341696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723500" y="2172355"/>
            <a:ext cx="330115" cy="496074"/>
          </a:xfrm>
          <a:prstGeom prst="rect">
            <a:avLst/>
          </a:prstGeom>
        </p:spPr>
      </p:pic>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086013" y="1983160"/>
            <a:ext cx="459916" cy="306053"/>
          </a:xfrm>
          <a:prstGeom prst="rect">
            <a:avLst/>
          </a:prstGeom>
        </p:spPr>
      </p:pic>
      <p:cxnSp>
        <p:nvCxnSpPr>
          <p:cNvPr id="11" name="Straight Connector 10"/>
          <p:cNvCxnSpPr/>
          <p:nvPr/>
        </p:nvCxnSpPr>
        <p:spPr>
          <a:xfrm>
            <a:off x="3920955" y="1874276"/>
            <a:ext cx="800101" cy="50995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3" name="Rectangle 12">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4" name="Rectangle 13">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15" name="Picture 14"/>
          <p:cNvPicPr>
            <a:picLocks noChangeAspect="1"/>
          </p:cNvPicPr>
          <p:nvPr/>
        </p:nvPicPr>
        <p:blipFill>
          <a:blip r:embed="rId4"/>
          <a:stretch>
            <a:fillRect/>
          </a:stretch>
        </p:blipFill>
        <p:spPr>
          <a:xfrm>
            <a:off x="1273331" y="1180792"/>
            <a:ext cx="1351568" cy="767906"/>
          </a:xfrm>
          <a:prstGeom prst="rect">
            <a:avLst/>
          </a:prstGeom>
        </p:spPr>
      </p:pic>
      <p:pic>
        <p:nvPicPr>
          <p:cNvPr id="16" name="Picture 15"/>
          <p:cNvPicPr>
            <a:picLocks noChangeAspect="1"/>
          </p:cNvPicPr>
          <p:nvPr/>
        </p:nvPicPr>
        <p:blipFill>
          <a:blip r:embed="rId4"/>
          <a:stretch>
            <a:fillRect/>
          </a:stretch>
        </p:blipFill>
        <p:spPr>
          <a:xfrm>
            <a:off x="3384852" y="1225463"/>
            <a:ext cx="1351568" cy="767906"/>
          </a:xfrm>
          <a:prstGeom prst="rect">
            <a:avLst/>
          </a:prstGeom>
        </p:spPr>
      </p:pic>
      <p:pic>
        <p:nvPicPr>
          <p:cNvPr id="17" name="Picture 16"/>
          <p:cNvPicPr>
            <a:picLocks noChangeAspect="1"/>
          </p:cNvPicPr>
          <p:nvPr/>
        </p:nvPicPr>
        <p:blipFill>
          <a:blip r:embed="rId4"/>
          <a:stretch>
            <a:fillRect/>
          </a:stretch>
        </p:blipFill>
        <p:spPr>
          <a:xfrm>
            <a:off x="5420216" y="1296456"/>
            <a:ext cx="1351568" cy="767906"/>
          </a:xfrm>
          <a:prstGeom prst="rect">
            <a:avLst/>
          </a:prstGeom>
        </p:spPr>
      </p:pic>
      <p:cxnSp>
        <p:nvCxnSpPr>
          <p:cNvPr id="19" name="Straight Connector 18"/>
          <p:cNvCxnSpPr/>
          <p:nvPr/>
        </p:nvCxnSpPr>
        <p:spPr>
          <a:xfrm>
            <a:off x="3551988" y="2129251"/>
            <a:ext cx="1439767" cy="659425"/>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3130" y="2580621"/>
            <a:ext cx="3038396" cy="369332"/>
          </a:xfrm>
          <a:prstGeom prst="rect">
            <a:avLst/>
          </a:prstGeom>
          <a:noFill/>
        </p:spPr>
        <p:txBody>
          <a:bodyPr wrap="none" rtlCol="0">
            <a:spAutoFit/>
          </a:bodyPr>
          <a:lstStyle/>
          <a:p>
            <a:r>
              <a:rPr lang="en-US" b="1" dirty="0" smtClean="0"/>
              <a:t>IMPORT </a:t>
            </a:r>
            <a:r>
              <a:rPr lang="en-US" dirty="0" smtClean="0"/>
              <a:t>G.UN.HOCMIE:LUX:SF</a:t>
            </a:r>
            <a:endParaRPr lang="en-US" dirty="0"/>
          </a:p>
        </p:txBody>
      </p:sp>
      <p:sp>
        <p:nvSpPr>
          <p:cNvPr id="21" name="Rectangle 20"/>
          <p:cNvSpPr/>
          <p:nvPr/>
        </p:nvSpPr>
        <p:spPr>
          <a:xfrm>
            <a:off x="3026731" y="2625292"/>
            <a:ext cx="3061928" cy="369332"/>
          </a:xfrm>
          <a:prstGeom prst="rect">
            <a:avLst/>
          </a:prstGeom>
        </p:spPr>
        <p:txBody>
          <a:bodyPr wrap="none">
            <a:spAutoFit/>
          </a:bodyPr>
          <a:lstStyle/>
          <a:p>
            <a:r>
              <a:rPr lang="en-US" b="1" dirty="0"/>
              <a:t>IMPORT </a:t>
            </a:r>
            <a:r>
              <a:rPr lang="en-US" dirty="0" smtClean="0"/>
              <a:t>G.UN.HOCMIE:LUX:LV</a:t>
            </a:r>
            <a:endParaRPr lang="en-US" dirty="0"/>
          </a:p>
        </p:txBody>
      </p:sp>
      <p:cxnSp>
        <p:nvCxnSpPr>
          <p:cNvPr id="22" name="Straight Connector 21"/>
          <p:cNvCxnSpPr/>
          <p:nvPr/>
        </p:nvCxnSpPr>
        <p:spPr>
          <a:xfrm>
            <a:off x="9203501" y="3098898"/>
            <a:ext cx="1600200" cy="341696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5"/>
          <a:stretch>
            <a:fillRect/>
          </a:stretch>
        </p:blipFill>
        <p:spPr>
          <a:xfrm>
            <a:off x="1208231" y="2080767"/>
            <a:ext cx="788194" cy="447587"/>
          </a:xfrm>
          <a:prstGeom prst="rect">
            <a:avLst/>
          </a:prstGeom>
        </p:spPr>
      </p:pic>
      <p:pic>
        <p:nvPicPr>
          <p:cNvPr id="24" name="Picture 23"/>
          <p:cNvPicPr>
            <a:picLocks noChangeAspect="1"/>
          </p:cNvPicPr>
          <p:nvPr/>
        </p:nvPicPr>
        <p:blipFill>
          <a:blip r:embed="rId5"/>
          <a:stretch>
            <a:fillRect/>
          </a:stretch>
        </p:blipFill>
        <p:spPr>
          <a:xfrm>
            <a:off x="3877774" y="1979776"/>
            <a:ext cx="788194" cy="447587"/>
          </a:xfrm>
          <a:prstGeom prst="rect">
            <a:avLst/>
          </a:prstGeom>
        </p:spPr>
      </p:pic>
      <p:pic>
        <p:nvPicPr>
          <p:cNvPr id="25" name="Picture 24"/>
          <p:cNvPicPr>
            <a:picLocks noChangeAspect="1"/>
          </p:cNvPicPr>
          <p:nvPr/>
        </p:nvPicPr>
        <p:blipFill>
          <a:blip r:embed="rId5"/>
          <a:stretch>
            <a:fillRect/>
          </a:stretch>
        </p:blipFill>
        <p:spPr>
          <a:xfrm>
            <a:off x="5967362" y="2133034"/>
            <a:ext cx="788194" cy="447587"/>
          </a:xfrm>
          <a:prstGeom prst="rect">
            <a:avLst/>
          </a:prstGeom>
        </p:spPr>
      </p:pic>
      <p:sp>
        <p:nvSpPr>
          <p:cNvPr id="26" name="Rectangle 25"/>
          <p:cNvSpPr/>
          <p:nvPr/>
        </p:nvSpPr>
        <p:spPr>
          <a:xfrm>
            <a:off x="6113258" y="2614183"/>
            <a:ext cx="2849242" cy="646331"/>
          </a:xfrm>
          <a:prstGeom prst="rect">
            <a:avLst/>
          </a:prstGeom>
        </p:spPr>
        <p:txBody>
          <a:bodyPr wrap="none">
            <a:spAutoFit/>
          </a:bodyPr>
          <a:lstStyle/>
          <a:p>
            <a:r>
              <a:rPr lang="en-US" b="1" dirty="0" smtClean="0"/>
              <a:t>1994 </a:t>
            </a:r>
          </a:p>
          <a:p>
            <a:r>
              <a:rPr lang="en-US" b="1" dirty="0" smtClean="0"/>
              <a:t>IMPORT </a:t>
            </a:r>
            <a:r>
              <a:rPr lang="en-US" dirty="0" smtClean="0"/>
              <a:t>G.UN.HOCMIE:LUX:</a:t>
            </a:r>
            <a:endParaRPr lang="en-US" dirty="0"/>
          </a:p>
        </p:txBody>
      </p:sp>
      <p:sp>
        <p:nvSpPr>
          <p:cNvPr id="28" name="Rectangle 27"/>
          <p:cNvSpPr/>
          <p:nvPr/>
        </p:nvSpPr>
        <p:spPr>
          <a:xfrm>
            <a:off x="8659382" y="2472351"/>
            <a:ext cx="2849242" cy="369332"/>
          </a:xfrm>
          <a:prstGeom prst="rect">
            <a:avLst/>
          </a:prstGeom>
        </p:spPr>
        <p:txBody>
          <a:bodyPr wrap="none">
            <a:spAutoFit/>
          </a:bodyPr>
          <a:lstStyle/>
          <a:p>
            <a:r>
              <a:rPr lang="en-US" b="1" dirty="0"/>
              <a:t>IMPORT </a:t>
            </a:r>
            <a:r>
              <a:rPr lang="en-US" dirty="0"/>
              <a:t>G.UN.HOCMIE:LUX:</a:t>
            </a:r>
            <a:endParaRPr lang="en-US" dirty="0"/>
          </a:p>
        </p:txBody>
      </p:sp>
      <p:sp>
        <p:nvSpPr>
          <p:cNvPr id="29" name="TextBox 28"/>
          <p:cNvSpPr txBox="1"/>
          <p:nvPr/>
        </p:nvSpPr>
        <p:spPr>
          <a:xfrm>
            <a:off x="7210162" y="3260514"/>
            <a:ext cx="1881477" cy="369332"/>
          </a:xfrm>
          <a:prstGeom prst="rect">
            <a:avLst/>
          </a:prstGeom>
          <a:noFill/>
        </p:spPr>
        <p:txBody>
          <a:bodyPr wrap="none" rtlCol="0">
            <a:spAutoFit/>
          </a:bodyPr>
          <a:lstStyle/>
          <a:p>
            <a:r>
              <a:rPr lang="en-US" dirty="0" smtClean="0"/>
              <a:t>VIRING.MARY.CAR</a:t>
            </a:r>
            <a:endParaRPr lang="en-US" dirty="0"/>
          </a:p>
        </p:txBody>
      </p:sp>
      <p:cxnSp>
        <p:nvCxnSpPr>
          <p:cNvPr id="30" name="Straight Connector 29"/>
          <p:cNvCxnSpPr/>
          <p:nvPr/>
        </p:nvCxnSpPr>
        <p:spPr>
          <a:xfrm>
            <a:off x="10174048" y="3098897"/>
            <a:ext cx="1600200" cy="341696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081775" y="2994624"/>
            <a:ext cx="1206869" cy="285976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4"/>
          <a:stretch>
            <a:fillRect/>
          </a:stretch>
        </p:blipFill>
        <p:spPr>
          <a:xfrm>
            <a:off x="7676806" y="1335113"/>
            <a:ext cx="1351568" cy="767906"/>
          </a:xfrm>
          <a:prstGeom prst="rect">
            <a:avLst/>
          </a:prstGeom>
        </p:spPr>
      </p:pic>
      <p:pic>
        <p:nvPicPr>
          <p:cNvPr id="34" name="Picture 33"/>
          <p:cNvPicPr>
            <a:picLocks noChangeAspect="1"/>
          </p:cNvPicPr>
          <p:nvPr/>
        </p:nvPicPr>
        <p:blipFill>
          <a:blip r:embed="rId4"/>
          <a:stretch>
            <a:fillRect/>
          </a:stretch>
        </p:blipFill>
        <p:spPr>
          <a:xfrm>
            <a:off x="9203501" y="1346795"/>
            <a:ext cx="1351568" cy="767906"/>
          </a:xfrm>
          <a:prstGeom prst="rect">
            <a:avLst/>
          </a:prstGeom>
        </p:spPr>
      </p:pic>
      <p:pic>
        <p:nvPicPr>
          <p:cNvPr id="35" name="Picture 34"/>
          <p:cNvPicPr>
            <a:picLocks noChangeAspect="1"/>
          </p:cNvPicPr>
          <p:nvPr/>
        </p:nvPicPr>
        <p:blipFill>
          <a:blip r:embed="rId4"/>
          <a:stretch>
            <a:fillRect/>
          </a:stretch>
        </p:blipFill>
        <p:spPr>
          <a:xfrm>
            <a:off x="10730196" y="1435663"/>
            <a:ext cx="1351568" cy="767906"/>
          </a:xfrm>
          <a:prstGeom prst="rect">
            <a:avLst/>
          </a:prstGeom>
        </p:spPr>
      </p:pic>
    </p:spTree>
    <p:extLst>
      <p:ext uri="{BB962C8B-B14F-4D97-AF65-F5344CB8AC3E}">
        <p14:creationId xmlns:p14="http://schemas.microsoft.com/office/powerpoint/2010/main" val="4142852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5493955" y="1274607"/>
            <a:ext cx="1520456" cy="680386"/>
          </a:xfrm>
          <a:prstGeom prst="rect">
            <a:avLst/>
          </a:prstGeom>
        </p:spPr>
      </p:pic>
      <p:sp>
        <p:nvSpPr>
          <p:cNvPr id="4" name="TextBox 3"/>
          <p:cNvSpPr txBox="1"/>
          <p:nvPr/>
        </p:nvSpPr>
        <p:spPr>
          <a:xfrm>
            <a:off x="2144249" y="2181787"/>
            <a:ext cx="3750899" cy="369332"/>
          </a:xfrm>
          <a:prstGeom prst="rect">
            <a:avLst/>
          </a:prstGeom>
          <a:noFill/>
        </p:spPr>
        <p:txBody>
          <a:bodyPr wrap="none" rtlCol="0">
            <a:spAutoFit/>
          </a:bodyPr>
          <a:lstStyle/>
          <a:p>
            <a:r>
              <a:rPr lang="en-US" dirty="0" smtClean="0"/>
              <a:t>NAME CHANGE</a:t>
            </a:r>
            <a:r>
              <a:rPr lang="en-US" strike="sngStrike" dirty="0" smtClean="0"/>
              <a:t>(</a:t>
            </a:r>
            <a:r>
              <a:rPr lang="en-US" strike="sngStrike" dirty="0" err="1" smtClean="0"/>
              <a:t>ibm</a:t>
            </a:r>
            <a:r>
              <a:rPr lang="en-US" strike="sngStrike" dirty="0" smtClean="0"/>
              <a:t> free pizza, prime)</a:t>
            </a:r>
            <a:endParaRPr lang="en-US" strike="sngStrike" dirty="0"/>
          </a:p>
        </p:txBody>
      </p:sp>
      <p:sp>
        <p:nvSpPr>
          <p:cNvPr id="5" name="TextBox 4"/>
          <p:cNvSpPr txBox="1"/>
          <p:nvPr/>
        </p:nvSpPr>
        <p:spPr>
          <a:xfrm>
            <a:off x="1454389" y="1515433"/>
            <a:ext cx="418704" cy="369332"/>
          </a:xfrm>
          <a:prstGeom prst="rect">
            <a:avLst/>
          </a:prstGeom>
          <a:solidFill>
            <a:srgbClr val="FF0000"/>
          </a:solidFill>
        </p:spPr>
        <p:txBody>
          <a:bodyPr wrap="none" rtlCol="0">
            <a:spAutoFit/>
          </a:bodyPr>
          <a:lstStyle/>
          <a:p>
            <a:r>
              <a:rPr lang="en-US" dirty="0" smtClean="0">
                <a:solidFill>
                  <a:schemeClr val="bg1"/>
                </a:solidFill>
              </a:rPr>
              <a:t>41</a:t>
            </a:r>
            <a:endParaRPr lang="en-US" dirty="0">
              <a:solidFill>
                <a:schemeClr val="bg1"/>
              </a:solidFill>
            </a:endParaRPr>
          </a:p>
        </p:txBody>
      </p:sp>
      <p:sp>
        <p:nvSpPr>
          <p:cNvPr id="6" name="TextBox 5"/>
          <p:cNvSpPr txBox="1"/>
          <p:nvPr/>
        </p:nvSpPr>
        <p:spPr>
          <a:xfrm>
            <a:off x="2049951" y="1546504"/>
            <a:ext cx="795411" cy="369332"/>
          </a:xfrm>
          <a:prstGeom prst="rect">
            <a:avLst/>
          </a:prstGeom>
          <a:solidFill>
            <a:srgbClr val="FF0000"/>
          </a:solidFill>
        </p:spPr>
        <p:txBody>
          <a:bodyPr wrap="none" rtlCol="0">
            <a:spAutoFit/>
          </a:bodyPr>
          <a:lstStyle/>
          <a:p>
            <a:r>
              <a:rPr lang="en-US" dirty="0" smtClean="0">
                <a:solidFill>
                  <a:schemeClr val="bg1"/>
                </a:solidFill>
              </a:rPr>
              <a:t>PRIME</a:t>
            </a:r>
            <a:endParaRPr lang="en-US" dirty="0">
              <a:solidFill>
                <a:schemeClr val="bg1"/>
              </a:solidFill>
            </a:endParaRPr>
          </a:p>
        </p:txBody>
      </p:sp>
      <p:sp>
        <p:nvSpPr>
          <p:cNvPr id="7" name="Rectangle 6">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10" name="Picture 9"/>
          <p:cNvPicPr>
            <a:picLocks noChangeAspect="1"/>
          </p:cNvPicPr>
          <p:nvPr/>
        </p:nvPicPr>
        <p:blipFill>
          <a:blip r:embed="rId3"/>
          <a:stretch>
            <a:fillRect/>
          </a:stretch>
        </p:blipFill>
        <p:spPr>
          <a:xfrm>
            <a:off x="6238045" y="1864071"/>
            <a:ext cx="442938" cy="835415"/>
          </a:xfrm>
          <a:prstGeom prst="rect">
            <a:avLst/>
          </a:prstGeom>
        </p:spPr>
      </p:pic>
      <p:cxnSp>
        <p:nvCxnSpPr>
          <p:cNvPr id="12" name="Straight Connector 11"/>
          <p:cNvCxnSpPr/>
          <p:nvPr/>
        </p:nvCxnSpPr>
        <p:spPr>
          <a:xfrm>
            <a:off x="5317958" y="2253552"/>
            <a:ext cx="1696453" cy="160371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4"/>
          <a:stretch>
            <a:fillRect/>
          </a:stretch>
        </p:blipFill>
        <p:spPr>
          <a:xfrm>
            <a:off x="5474261" y="1887866"/>
            <a:ext cx="1131075" cy="446845"/>
          </a:xfrm>
          <a:prstGeom prst="rect">
            <a:avLst/>
          </a:prstGeom>
        </p:spPr>
      </p:pic>
      <p:sp>
        <p:nvSpPr>
          <p:cNvPr id="14" name="TextBox 13"/>
          <p:cNvSpPr txBox="1"/>
          <p:nvPr/>
        </p:nvSpPr>
        <p:spPr>
          <a:xfrm>
            <a:off x="147548" y="1614800"/>
            <a:ext cx="705642" cy="369332"/>
          </a:xfrm>
          <a:prstGeom prst="rect">
            <a:avLst/>
          </a:prstGeom>
          <a:noFill/>
        </p:spPr>
        <p:txBody>
          <a:bodyPr wrap="none" rtlCol="0">
            <a:spAutoFit/>
          </a:bodyPr>
          <a:lstStyle/>
          <a:p>
            <a:r>
              <a:rPr lang="en-US" dirty="0" smtClean="0"/>
              <a:t>2000 </a:t>
            </a:r>
            <a:endParaRPr lang="en-US" dirty="0"/>
          </a:p>
        </p:txBody>
      </p:sp>
      <p:sp>
        <p:nvSpPr>
          <p:cNvPr id="15" name="Rectangle 14"/>
          <p:cNvSpPr/>
          <p:nvPr/>
        </p:nvSpPr>
        <p:spPr>
          <a:xfrm>
            <a:off x="10684042" y="1515979"/>
            <a:ext cx="1507958" cy="5529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a:t>
            </a:r>
            <a:endParaRPr lang="en-US" dirty="0"/>
          </a:p>
        </p:txBody>
      </p:sp>
      <p:sp>
        <p:nvSpPr>
          <p:cNvPr id="17" name="TextBox 16"/>
          <p:cNvSpPr txBox="1"/>
          <p:nvPr/>
        </p:nvSpPr>
        <p:spPr>
          <a:xfrm>
            <a:off x="7170821" y="1885311"/>
            <a:ext cx="3566617" cy="369332"/>
          </a:xfrm>
          <a:prstGeom prst="rect">
            <a:avLst/>
          </a:prstGeom>
          <a:noFill/>
        </p:spPr>
        <p:txBody>
          <a:bodyPr wrap="none" rtlCol="0">
            <a:spAutoFit/>
          </a:bodyPr>
          <a:lstStyle/>
          <a:p>
            <a:r>
              <a:rPr lang="en-US" dirty="0" smtClean="0"/>
              <a:t>¼-us. </a:t>
            </a:r>
            <a:r>
              <a:rPr lang="en-US" strike="sngStrike" dirty="0" smtClean="0"/>
              <a:t>I am in my prime </a:t>
            </a:r>
            <a:r>
              <a:rPr lang="en-US" dirty="0" smtClean="0"/>
              <a:t>(DEA</a:t>
            </a:r>
            <a:r>
              <a:rPr lang="en-US" strike="sngStrike" dirty="0" smtClean="0"/>
              <a:t>(</a:t>
            </a:r>
            <a:r>
              <a:rPr lang="en-US" strike="sngStrike" dirty="0" err="1" smtClean="0"/>
              <a:t>herion</a:t>
            </a:r>
            <a:r>
              <a:rPr lang="en-US" strike="sngStrike" dirty="0" smtClean="0"/>
              <a:t>)</a:t>
            </a:r>
            <a:endParaRPr lang="en-US" strike="sngStrike" dirty="0"/>
          </a:p>
        </p:txBody>
      </p:sp>
      <p:pic>
        <p:nvPicPr>
          <p:cNvPr id="21" name="Picture 20"/>
          <p:cNvPicPr>
            <a:picLocks noChangeAspect="1"/>
          </p:cNvPicPr>
          <p:nvPr/>
        </p:nvPicPr>
        <p:blipFill>
          <a:blip r:embed="rId5"/>
          <a:stretch>
            <a:fillRect/>
          </a:stretch>
        </p:blipFill>
        <p:spPr>
          <a:xfrm>
            <a:off x="3568548" y="1418137"/>
            <a:ext cx="1466667" cy="876190"/>
          </a:xfrm>
          <a:prstGeom prst="rect">
            <a:avLst/>
          </a:prstGeom>
        </p:spPr>
      </p:pic>
      <p:cxnSp>
        <p:nvCxnSpPr>
          <p:cNvPr id="23" name="Straight Connector 22"/>
          <p:cNvCxnSpPr/>
          <p:nvPr/>
        </p:nvCxnSpPr>
        <p:spPr>
          <a:xfrm flipV="1">
            <a:off x="3568520" y="1274607"/>
            <a:ext cx="871133" cy="97894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7C83E112-6AB2-497E-9748-BFAC336EAF0C}"/>
              </a:ext>
            </a:extLst>
          </p:cNvPr>
          <p:cNvSpPr/>
          <p:nvPr/>
        </p:nvSpPr>
        <p:spPr>
          <a:xfrm>
            <a:off x="1256665" y="1274607"/>
            <a:ext cx="9258935" cy="119186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C83E112-6AB2-497E-9748-BFAC336EAF0C}"/>
              </a:ext>
            </a:extLst>
          </p:cNvPr>
          <p:cNvSpPr/>
          <p:nvPr/>
        </p:nvSpPr>
        <p:spPr>
          <a:xfrm>
            <a:off x="10684042" y="1292105"/>
            <a:ext cx="1535520" cy="107682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9037" y="1731170"/>
            <a:ext cx="558354" cy="676793"/>
          </a:xfrm>
          <a:prstGeom prst="rect">
            <a:avLst/>
          </a:prstGeom>
        </p:spPr>
      </p:pic>
      <p:pic>
        <p:nvPicPr>
          <p:cNvPr id="26" name="Picture 25"/>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996364" y="2845040"/>
            <a:ext cx="1334753" cy="1708484"/>
          </a:xfrm>
          <a:prstGeom prst="rect">
            <a:avLst/>
          </a:prstGeom>
        </p:spPr>
      </p:pic>
      <p:pic>
        <p:nvPicPr>
          <p:cNvPr id="27" name="Picture 2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108355" y="3699282"/>
            <a:ext cx="477455" cy="364457"/>
          </a:xfrm>
          <a:prstGeom prst="rect">
            <a:avLst/>
          </a:prstGeom>
        </p:spPr>
      </p:pic>
      <p:cxnSp>
        <p:nvCxnSpPr>
          <p:cNvPr id="29" name="Straight Connector 28"/>
          <p:cNvCxnSpPr/>
          <p:nvPr/>
        </p:nvCxnSpPr>
        <p:spPr>
          <a:xfrm flipV="1">
            <a:off x="3019926" y="3453063"/>
            <a:ext cx="733927" cy="830179"/>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C83E112-6AB2-497E-9748-BFAC336EAF0C}"/>
              </a:ext>
            </a:extLst>
          </p:cNvPr>
          <p:cNvSpPr/>
          <p:nvPr/>
        </p:nvSpPr>
        <p:spPr>
          <a:xfrm>
            <a:off x="3108355" y="3699283"/>
            <a:ext cx="477456" cy="35050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2845362" y="3699282"/>
            <a:ext cx="1209280" cy="364457"/>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207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48337" y="2678850"/>
            <a:ext cx="2362378" cy="369332"/>
          </a:xfrm>
          <a:prstGeom prst="rect">
            <a:avLst/>
          </a:prstGeom>
        </p:spPr>
        <p:txBody>
          <a:bodyPr wrap="none">
            <a:spAutoFit/>
          </a:bodyPr>
          <a:lstStyle/>
          <a:p>
            <a:r>
              <a:rPr lang="en-US" strike="sngStrike" dirty="0" err="1"/>
              <a:t>alen</a:t>
            </a:r>
            <a:r>
              <a:rPr lang="en-US" strike="sngStrike" dirty="0"/>
              <a:t> </a:t>
            </a:r>
            <a:r>
              <a:rPr lang="en-US" strike="sngStrike" dirty="0" err="1"/>
              <a:t>medselac</a:t>
            </a:r>
            <a:r>
              <a:rPr lang="en-US" strike="sngStrike" dirty="0"/>
              <a:t> </a:t>
            </a:r>
            <a:r>
              <a:rPr lang="en-US" strike="sngStrike" dirty="0" err="1"/>
              <a:t>karlruhe</a:t>
            </a:r>
            <a:endParaRPr lang="en-US" strike="sngStrik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3537" y="2678850"/>
            <a:ext cx="304800" cy="304800"/>
          </a:xfrm>
          <a:prstGeom prst="rect">
            <a:avLst/>
          </a:prstGeom>
        </p:spPr>
      </p:pic>
      <p:cxnSp>
        <p:nvCxnSpPr>
          <p:cNvPr id="7" name="Straight Connector 6"/>
          <p:cNvCxnSpPr/>
          <p:nvPr/>
        </p:nvCxnSpPr>
        <p:spPr>
          <a:xfrm flipV="1">
            <a:off x="1756611" y="2831250"/>
            <a:ext cx="3669631" cy="32266"/>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4527" y="1993551"/>
            <a:ext cx="1133475" cy="581025"/>
          </a:xfrm>
          <a:prstGeom prst="rect">
            <a:avLst/>
          </a:prstGeom>
        </p:spPr>
      </p:pic>
      <p:cxnSp>
        <p:nvCxnSpPr>
          <p:cNvPr id="10" name="Straight Connector 9"/>
          <p:cNvCxnSpPr/>
          <p:nvPr/>
        </p:nvCxnSpPr>
        <p:spPr>
          <a:xfrm>
            <a:off x="1900990" y="2141621"/>
            <a:ext cx="1167063" cy="432955"/>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2" name="Rectangle 11">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3" name="Rectangle 12">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189" y="2284063"/>
            <a:ext cx="969241" cy="650877"/>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667" y="1209926"/>
            <a:ext cx="1780869" cy="1160533"/>
          </a:xfrm>
          <a:prstGeom prst="rect">
            <a:avLst/>
          </a:prstGeom>
        </p:spPr>
      </p:pic>
      <p:sp>
        <p:nvSpPr>
          <p:cNvPr id="17" name="TextBox 16"/>
          <p:cNvSpPr txBox="1"/>
          <p:nvPr/>
        </p:nvSpPr>
        <p:spPr>
          <a:xfrm>
            <a:off x="7904747" y="3513221"/>
            <a:ext cx="3049425" cy="369332"/>
          </a:xfrm>
          <a:prstGeom prst="rect">
            <a:avLst/>
          </a:prstGeom>
          <a:noFill/>
        </p:spPr>
        <p:txBody>
          <a:bodyPr wrap="none" rtlCol="0">
            <a:spAutoFit/>
          </a:bodyPr>
          <a:lstStyle/>
          <a:p>
            <a:r>
              <a:rPr lang="en-US" dirty="0" smtClean="0"/>
              <a:t>HOMCEP:SUNSTORK(</a:t>
            </a:r>
            <a:r>
              <a:rPr lang="en-US" dirty="0" err="1" smtClean="0"/>
              <a:t>yuslave</a:t>
            </a:r>
            <a:r>
              <a:rPr lang="en-US" dirty="0" smtClean="0"/>
              <a:t>,) </a:t>
            </a:r>
            <a:endParaRPr lang="en-US" dirty="0"/>
          </a:p>
        </p:txBody>
      </p:sp>
      <p:sp>
        <p:nvSpPr>
          <p:cNvPr id="18" name="Rectangle 17"/>
          <p:cNvSpPr/>
          <p:nvPr/>
        </p:nvSpPr>
        <p:spPr>
          <a:xfrm>
            <a:off x="10816389" y="3513221"/>
            <a:ext cx="1375611" cy="3185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PAUL</a:t>
            </a:r>
            <a:endParaRPr lang="en-US" dirty="0"/>
          </a:p>
        </p:txBody>
      </p:sp>
      <p:sp>
        <p:nvSpPr>
          <p:cNvPr id="19" name="TextBox 18"/>
          <p:cNvSpPr txBox="1"/>
          <p:nvPr/>
        </p:nvSpPr>
        <p:spPr>
          <a:xfrm>
            <a:off x="10163646" y="3304310"/>
            <a:ext cx="652743" cy="369332"/>
          </a:xfrm>
          <a:prstGeom prst="rect">
            <a:avLst/>
          </a:prstGeom>
          <a:noFill/>
        </p:spPr>
        <p:txBody>
          <a:bodyPr wrap="none" rtlCol="0">
            <a:spAutoFit/>
          </a:bodyPr>
          <a:lstStyle/>
          <a:p>
            <a:r>
              <a:rPr lang="en-US" dirty="0" smtClean="0"/>
              <a:t>1990</a:t>
            </a:r>
            <a:endParaRPr lang="en-US" dirty="0"/>
          </a:p>
        </p:txBody>
      </p:sp>
      <p:cxnSp>
        <p:nvCxnSpPr>
          <p:cNvPr id="21" name="Straight Connector 20"/>
          <p:cNvCxnSpPr>
            <a:endCxn id="18" idx="1"/>
          </p:cNvCxnSpPr>
          <p:nvPr/>
        </p:nvCxnSpPr>
        <p:spPr>
          <a:xfrm flipV="1">
            <a:off x="9865895" y="3672514"/>
            <a:ext cx="950494" cy="159293"/>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055089" y="3749458"/>
            <a:ext cx="1678665" cy="215444"/>
          </a:xfrm>
          <a:prstGeom prst="rect">
            <a:avLst/>
          </a:prstGeom>
          <a:noFill/>
        </p:spPr>
        <p:txBody>
          <a:bodyPr wrap="none" rtlCol="0">
            <a:spAutoFit/>
          </a:bodyPr>
          <a:lstStyle/>
          <a:p>
            <a:r>
              <a:rPr lang="en-US" sz="800" strike="sngStrike" dirty="0" smtClean="0"/>
              <a:t>Paul,anglea,steve,</a:t>
            </a:r>
            <a:r>
              <a:rPr lang="en-US" sz="800" strike="sngStrike" dirty="0" err="1" smtClean="0"/>
              <a:t>tonsek</a:t>
            </a:r>
            <a:r>
              <a:rPr lang="en-US" sz="800" strike="sngStrike" dirty="0" smtClean="0"/>
              <a:t>?,</a:t>
            </a:r>
            <a:r>
              <a:rPr lang="en-US" sz="800" strike="sngStrike" dirty="0" err="1" smtClean="0"/>
              <a:t>mathias</a:t>
            </a:r>
            <a:r>
              <a:rPr lang="en-US" sz="800" strike="sngStrike" dirty="0" smtClean="0"/>
              <a:t>?</a:t>
            </a:r>
            <a:endParaRPr lang="en-US" sz="800" strike="sngStrike" dirty="0"/>
          </a:p>
        </p:txBody>
      </p:sp>
      <p:pic>
        <p:nvPicPr>
          <p:cNvPr id="23" name="Picture 22"/>
          <p:cNvPicPr>
            <a:picLocks noChangeAspect="1"/>
          </p:cNvPicPr>
          <p:nvPr/>
        </p:nvPicPr>
        <p:blipFill>
          <a:blip r:embed="rId6"/>
          <a:stretch>
            <a:fillRect/>
          </a:stretch>
        </p:blipFill>
        <p:spPr>
          <a:xfrm>
            <a:off x="8665525" y="2062255"/>
            <a:ext cx="1528162" cy="946005"/>
          </a:xfrm>
          <a:prstGeom prst="rect">
            <a:avLst/>
          </a:prstGeom>
        </p:spPr>
      </p:pic>
      <p:sp>
        <p:nvSpPr>
          <p:cNvPr id="24" name="TextBox 23"/>
          <p:cNvSpPr txBox="1"/>
          <p:nvPr/>
        </p:nvSpPr>
        <p:spPr>
          <a:xfrm>
            <a:off x="3841416" y="2105124"/>
            <a:ext cx="1628331" cy="369332"/>
          </a:xfrm>
          <a:prstGeom prst="rect">
            <a:avLst/>
          </a:prstGeom>
          <a:noFill/>
        </p:spPr>
        <p:txBody>
          <a:bodyPr wrap="none" rtlCol="0">
            <a:spAutoFit/>
          </a:bodyPr>
          <a:lstStyle/>
          <a:p>
            <a:r>
              <a:rPr lang="en-US" strike="sngStrike" dirty="0" err="1" smtClean="0"/>
              <a:t>Apple.davidson</a:t>
            </a:r>
            <a:endParaRPr lang="en-US" strike="sngStrike" dirty="0"/>
          </a:p>
        </p:txBody>
      </p:sp>
      <p:sp>
        <p:nvSpPr>
          <p:cNvPr id="16" name="Rectangle 15">
            <a:extLst>
              <a:ext uri="{FF2B5EF4-FFF2-40B4-BE49-F238E27FC236}">
                <a16:creationId xmlns:a16="http://schemas.microsoft.com/office/drawing/2014/main" id="{7C83E112-6AB2-497E-9748-BFAC336EAF0C}"/>
              </a:ext>
            </a:extLst>
          </p:cNvPr>
          <p:cNvSpPr/>
          <p:nvPr/>
        </p:nvSpPr>
        <p:spPr>
          <a:xfrm>
            <a:off x="2131020" y="1955881"/>
            <a:ext cx="5293894" cy="105463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629526" y="3047860"/>
            <a:ext cx="1398396" cy="369332"/>
          </a:xfrm>
          <a:prstGeom prst="rect">
            <a:avLst/>
          </a:prstGeom>
          <a:noFill/>
        </p:spPr>
        <p:txBody>
          <a:bodyPr wrap="none" rtlCol="0">
            <a:spAutoFit/>
          </a:bodyPr>
          <a:lstStyle/>
          <a:p>
            <a:r>
              <a:rPr lang="en-US" dirty="0" err="1" smtClean="0"/>
              <a:t>KOCEMAN.</a:t>
            </a:r>
            <a:r>
              <a:rPr lang="en-US" sz="800" strike="sngStrike" dirty="0" err="1" smtClean="0"/>
              <a:t>gary</a:t>
            </a:r>
            <a:endParaRPr lang="en-US" sz="800" strike="sngStrike" dirty="0"/>
          </a:p>
        </p:txBody>
      </p:sp>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11176" y="1985604"/>
            <a:ext cx="1387141" cy="585325"/>
          </a:xfrm>
          <a:prstGeom prst="rect">
            <a:avLst/>
          </a:prstGeom>
        </p:spPr>
      </p:pic>
      <p:sp>
        <p:nvSpPr>
          <p:cNvPr id="28" name="TextBox 27"/>
          <p:cNvSpPr txBox="1"/>
          <p:nvPr/>
        </p:nvSpPr>
        <p:spPr>
          <a:xfrm>
            <a:off x="5800100" y="3139110"/>
            <a:ext cx="1795684" cy="215444"/>
          </a:xfrm>
          <a:prstGeom prst="rect">
            <a:avLst/>
          </a:prstGeom>
          <a:noFill/>
        </p:spPr>
        <p:txBody>
          <a:bodyPr wrap="none" rtlCol="0">
            <a:spAutoFit/>
          </a:bodyPr>
          <a:lstStyle/>
          <a:p>
            <a:r>
              <a:rPr lang="en-US" sz="800" strike="sngStrike" dirty="0" smtClean="0">
                <a:effectLst>
                  <a:outerShdw blurRad="38100" dist="38100" dir="2700000" algn="tl">
                    <a:srgbClr val="000000">
                      <a:alpha val="43137"/>
                    </a:srgbClr>
                  </a:outerShdw>
                </a:effectLst>
              </a:rPr>
              <a:t>Zillow </a:t>
            </a:r>
            <a:r>
              <a:rPr lang="en-US" sz="800" strike="sngStrike" dirty="0" err="1" smtClean="0">
                <a:effectLst>
                  <a:outerShdw blurRad="38100" dist="38100" dir="2700000" algn="tl">
                    <a:srgbClr val="000000">
                      <a:alpha val="43137"/>
                    </a:srgbClr>
                  </a:outerShdw>
                </a:effectLst>
              </a:rPr>
              <a:t>Proptyer</a:t>
            </a:r>
            <a:r>
              <a:rPr lang="en-US" sz="800" strike="sngStrike" dirty="0" smtClean="0">
                <a:effectLst>
                  <a:outerShdw blurRad="38100" dist="38100" dir="2700000" algn="tl">
                    <a:srgbClr val="000000">
                      <a:alpha val="43137"/>
                    </a:srgbClr>
                  </a:outerShdw>
                </a:effectLst>
              </a:rPr>
              <a:t> Search </a:t>
            </a:r>
            <a:r>
              <a:rPr lang="en-US" sz="800" strike="sngStrike" dirty="0" err="1" smtClean="0">
                <a:effectLst>
                  <a:outerShdw blurRad="38100" dist="38100" dir="2700000" algn="tl">
                    <a:srgbClr val="000000">
                      <a:alpha val="43137"/>
                    </a:srgbClr>
                  </a:outerShdw>
                </a:effectLst>
              </a:rPr>
              <a:t>ghoeh</a:t>
            </a:r>
            <a:r>
              <a:rPr lang="en-US" sz="800" strike="sngStrike" dirty="0" smtClean="0">
                <a:effectLst>
                  <a:outerShdw blurRad="38100" dist="38100" dir="2700000" algn="tl">
                    <a:srgbClr val="000000">
                      <a:alpha val="43137"/>
                    </a:srgbClr>
                  </a:outerShdw>
                </a:effectLst>
              </a:rPr>
              <a:t>(depress)</a:t>
            </a:r>
            <a:endParaRPr lang="en-US" sz="800" strike="sngStrike" dirty="0">
              <a:effectLst>
                <a:outerShdw blurRad="38100" dist="38100" dir="2700000" algn="tl">
                  <a:srgbClr val="000000">
                    <a:alpha val="43137"/>
                  </a:srgbClr>
                </a:outerShdw>
              </a:effectLst>
            </a:endParaRPr>
          </a:p>
        </p:txBody>
      </p:sp>
      <p:sp>
        <p:nvSpPr>
          <p:cNvPr id="29" name="TextBox 28"/>
          <p:cNvSpPr txBox="1"/>
          <p:nvPr/>
        </p:nvSpPr>
        <p:spPr>
          <a:xfrm>
            <a:off x="5376851" y="1578755"/>
            <a:ext cx="3143938" cy="369332"/>
          </a:xfrm>
          <a:prstGeom prst="rect">
            <a:avLst/>
          </a:prstGeom>
          <a:noFill/>
        </p:spPr>
        <p:txBody>
          <a:bodyPr wrap="none" rtlCol="0">
            <a:spAutoFit/>
          </a:bodyPr>
          <a:lstStyle/>
          <a:p>
            <a:r>
              <a:rPr lang="en-US" b="1" dirty="0" smtClean="0"/>
              <a:t>PENTAGON.EMEA.REAL.ESTATE</a:t>
            </a:r>
            <a:endParaRPr lang="en-US" b="1" dirty="0"/>
          </a:p>
        </p:txBody>
      </p:sp>
      <p:pic>
        <p:nvPicPr>
          <p:cNvPr id="30" name="Picture 2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4793448" y="2570929"/>
            <a:ext cx="738768" cy="491617"/>
          </a:xfrm>
          <a:prstGeom prst="rect">
            <a:avLst/>
          </a:prstGeom>
        </p:spPr>
      </p:pic>
      <p:cxnSp>
        <p:nvCxnSpPr>
          <p:cNvPr id="32" name="Straight Connector 31"/>
          <p:cNvCxnSpPr/>
          <p:nvPr/>
        </p:nvCxnSpPr>
        <p:spPr>
          <a:xfrm flipV="1">
            <a:off x="5027922" y="2358098"/>
            <a:ext cx="348929" cy="1130878"/>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074" name="Picture 2" descr="210108) -- FUZHOU, Jan. 8, 2021 (Xinhua) -- Members of a traffic  policewomen motorcycle team rest during a ride training break in Fuzhou  City, southeast China's Fujian Province, Dec. 23, 2020. The"/>
          <p:cNvPicPr>
            <a:picLocks noChangeAspect="1" noChangeArrowheads="1"/>
          </p:cNvPicPr>
          <p:nvPr/>
        </p:nvPicPr>
        <p:blipFill>
          <a:blip r:embed="rId9" cstate="hqprint">
            <a:extLst>
              <a:ext uri="{28A0092B-C50C-407E-A947-70E740481C1C}">
                <a14:useLocalDpi xmlns:a14="http://schemas.microsoft.com/office/drawing/2010/main" val="0"/>
              </a:ext>
            </a:extLst>
          </a:blip>
          <a:srcRect/>
          <a:stretch>
            <a:fillRect/>
          </a:stretch>
        </p:blipFill>
        <p:spPr bwMode="auto">
          <a:xfrm>
            <a:off x="313796" y="2415923"/>
            <a:ext cx="1238265" cy="910601"/>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Connector 33"/>
          <p:cNvCxnSpPr/>
          <p:nvPr/>
        </p:nvCxnSpPr>
        <p:spPr>
          <a:xfrm flipV="1">
            <a:off x="4880586" y="2497107"/>
            <a:ext cx="348929" cy="113087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143536" y="4112416"/>
            <a:ext cx="1124026" cy="215444"/>
          </a:xfrm>
          <a:prstGeom prst="rect">
            <a:avLst/>
          </a:prstGeom>
          <a:noFill/>
        </p:spPr>
        <p:txBody>
          <a:bodyPr wrap="none" rtlCol="0">
            <a:spAutoFit/>
          </a:bodyPr>
          <a:lstStyle/>
          <a:p>
            <a:r>
              <a:rPr lang="en-US" sz="800" strike="sngStrike" dirty="0" smtClean="0"/>
              <a:t>Nokia silent </a:t>
            </a:r>
            <a:r>
              <a:rPr lang="en-US" sz="800" strike="sngStrike" dirty="0" err="1" smtClean="0"/>
              <a:t>trreament</a:t>
            </a:r>
            <a:endParaRPr lang="en-US" sz="800" strike="sngStrike" dirty="0"/>
          </a:p>
        </p:txBody>
      </p:sp>
      <p:pic>
        <p:nvPicPr>
          <p:cNvPr id="36" name="Picture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5303" y="4220138"/>
            <a:ext cx="969241" cy="650877"/>
          </a:xfrm>
          <a:prstGeom prst="rect">
            <a:avLst/>
          </a:prstGeom>
        </p:spPr>
      </p:pic>
      <p:sp>
        <p:nvSpPr>
          <p:cNvPr id="35" name="Rectangle 34"/>
          <p:cNvSpPr/>
          <p:nvPr/>
        </p:nvSpPr>
        <p:spPr>
          <a:xfrm>
            <a:off x="3640862" y="4807518"/>
            <a:ext cx="1398396" cy="369332"/>
          </a:xfrm>
          <a:prstGeom prst="rect">
            <a:avLst/>
          </a:prstGeom>
        </p:spPr>
        <p:txBody>
          <a:bodyPr wrap="none">
            <a:spAutoFit/>
          </a:bodyPr>
          <a:lstStyle/>
          <a:p>
            <a:r>
              <a:rPr lang="en-US" dirty="0" err="1"/>
              <a:t>KOCEMAN.</a:t>
            </a:r>
            <a:r>
              <a:rPr lang="en-US" sz="800" strike="sngStrike" dirty="0" err="1"/>
              <a:t>gary</a:t>
            </a:r>
            <a:endParaRPr lang="en-US" sz="800" strike="sngStrike" dirty="0"/>
          </a:p>
        </p:txBody>
      </p:sp>
      <p:sp>
        <p:nvSpPr>
          <p:cNvPr id="38" name="Rectangle 37">
            <a:extLst>
              <a:ext uri="{FF2B5EF4-FFF2-40B4-BE49-F238E27FC236}">
                <a16:creationId xmlns:a16="http://schemas.microsoft.com/office/drawing/2014/main" id="{7C83E112-6AB2-497E-9748-BFAC336EAF0C}"/>
              </a:ext>
            </a:extLst>
          </p:cNvPr>
          <p:cNvSpPr/>
          <p:nvPr/>
        </p:nvSpPr>
        <p:spPr>
          <a:xfrm>
            <a:off x="1760818" y="4043598"/>
            <a:ext cx="5293894" cy="105463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5638189" y="2141621"/>
            <a:ext cx="457811" cy="537229"/>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3239812" y="2045295"/>
            <a:ext cx="1788110" cy="5139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FBI:WMD:BLACK</a:t>
            </a:r>
            <a:endParaRPr lang="en-US" dirty="0"/>
          </a:p>
        </p:txBody>
      </p:sp>
      <p:sp>
        <p:nvSpPr>
          <p:cNvPr id="43" name="Rectangle 42"/>
          <p:cNvSpPr/>
          <p:nvPr/>
        </p:nvSpPr>
        <p:spPr>
          <a:xfrm>
            <a:off x="3092475" y="3969479"/>
            <a:ext cx="2137039" cy="51398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FBI:WMD:BLACK(ER)</a:t>
            </a:r>
            <a:endParaRPr lang="en-US" dirty="0"/>
          </a:p>
        </p:txBody>
      </p:sp>
      <p:sp>
        <p:nvSpPr>
          <p:cNvPr id="41" name="TextBox 40"/>
          <p:cNvSpPr txBox="1"/>
          <p:nvPr/>
        </p:nvSpPr>
        <p:spPr>
          <a:xfrm>
            <a:off x="5332947" y="3821873"/>
            <a:ext cx="1234184" cy="369332"/>
          </a:xfrm>
          <a:prstGeom prst="rect">
            <a:avLst/>
          </a:prstGeom>
          <a:noFill/>
        </p:spPr>
        <p:txBody>
          <a:bodyPr wrap="none" rtlCol="0">
            <a:spAutoFit/>
          </a:bodyPr>
          <a:lstStyle/>
          <a:p>
            <a:r>
              <a:rPr lang="en-US" dirty="0" smtClean="0"/>
              <a:t>CIVIL CODE</a:t>
            </a:r>
            <a:endParaRPr lang="en-US" dirty="0"/>
          </a:p>
        </p:txBody>
      </p:sp>
      <p:sp>
        <p:nvSpPr>
          <p:cNvPr id="44" name="TextBox 43"/>
          <p:cNvSpPr txBox="1"/>
          <p:nvPr/>
        </p:nvSpPr>
        <p:spPr>
          <a:xfrm>
            <a:off x="5109909" y="3088866"/>
            <a:ext cx="431528" cy="215444"/>
          </a:xfrm>
          <a:prstGeom prst="rect">
            <a:avLst/>
          </a:prstGeom>
          <a:noFill/>
        </p:spPr>
        <p:txBody>
          <a:bodyPr wrap="none" rtlCol="0">
            <a:spAutoFit/>
          </a:bodyPr>
          <a:lstStyle/>
          <a:p>
            <a:r>
              <a:rPr lang="en-US" sz="800" strike="sngStrike" dirty="0" err="1" smtClean="0"/>
              <a:t>ueber</a:t>
            </a:r>
            <a:endParaRPr lang="en-US" sz="800" strike="sngStrike" dirty="0"/>
          </a:p>
        </p:txBody>
      </p:sp>
      <p:sp>
        <p:nvSpPr>
          <p:cNvPr id="46" name="TextBox 45"/>
          <p:cNvSpPr txBox="1"/>
          <p:nvPr/>
        </p:nvSpPr>
        <p:spPr>
          <a:xfrm>
            <a:off x="5117183" y="3671322"/>
            <a:ext cx="431528" cy="215444"/>
          </a:xfrm>
          <a:prstGeom prst="rect">
            <a:avLst/>
          </a:prstGeom>
          <a:noFill/>
        </p:spPr>
        <p:txBody>
          <a:bodyPr wrap="square" rtlCol="0">
            <a:spAutoFit/>
          </a:bodyPr>
          <a:lstStyle/>
          <a:p>
            <a:r>
              <a:rPr lang="en-US" sz="800" strike="sngStrike" dirty="0" err="1" smtClean="0"/>
              <a:t>nokia</a:t>
            </a:r>
            <a:endParaRPr lang="en-US" sz="800" strike="sngStrike" dirty="0"/>
          </a:p>
        </p:txBody>
      </p:sp>
      <p:cxnSp>
        <p:nvCxnSpPr>
          <p:cNvPr id="47" name="Straight Connector 46"/>
          <p:cNvCxnSpPr/>
          <p:nvPr/>
        </p:nvCxnSpPr>
        <p:spPr>
          <a:xfrm>
            <a:off x="541421" y="3831807"/>
            <a:ext cx="11502190" cy="50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689810" y="5141674"/>
            <a:ext cx="11502190" cy="50746"/>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661219" y="5139784"/>
            <a:ext cx="425116" cy="215444"/>
          </a:xfrm>
          <a:prstGeom prst="rect">
            <a:avLst/>
          </a:prstGeom>
          <a:noFill/>
        </p:spPr>
        <p:txBody>
          <a:bodyPr wrap="none" rtlCol="0">
            <a:spAutoFit/>
          </a:bodyPr>
          <a:lstStyle/>
          <a:p>
            <a:r>
              <a:rPr lang="en-US" sz="800" dirty="0" smtClean="0"/>
              <a:t>[x] no</a:t>
            </a:r>
            <a:endParaRPr lang="en-US" sz="800" dirty="0"/>
          </a:p>
        </p:txBody>
      </p:sp>
      <p:sp>
        <p:nvSpPr>
          <p:cNvPr id="50" name="TextBox 49"/>
          <p:cNvSpPr txBox="1"/>
          <p:nvPr/>
        </p:nvSpPr>
        <p:spPr>
          <a:xfrm>
            <a:off x="7048297" y="2804373"/>
            <a:ext cx="1850186" cy="369332"/>
          </a:xfrm>
          <a:prstGeom prst="rect">
            <a:avLst/>
          </a:prstGeom>
          <a:noFill/>
        </p:spPr>
        <p:txBody>
          <a:bodyPr wrap="none" rtlCol="0">
            <a:spAutoFit/>
          </a:bodyPr>
          <a:lstStyle/>
          <a:p>
            <a:r>
              <a:rPr lang="en-US" dirty="0" smtClean="0"/>
              <a:t>HOMIE:REISER: </a:t>
            </a:r>
            <a:r>
              <a:rPr lang="en-US" sz="800" strike="sngStrike" dirty="0" err="1" smtClean="0"/>
              <a:t>suse</a:t>
            </a:r>
            <a:endParaRPr lang="en-US" sz="800" strike="sngStrike" dirty="0"/>
          </a:p>
        </p:txBody>
      </p:sp>
      <p:pic>
        <p:nvPicPr>
          <p:cNvPr id="52" name="Picture 5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062430" y="3362864"/>
            <a:ext cx="287562" cy="359095"/>
          </a:xfrm>
          <a:prstGeom prst="rect">
            <a:avLst/>
          </a:prstGeom>
        </p:spPr>
      </p:pic>
      <p:cxnSp>
        <p:nvCxnSpPr>
          <p:cNvPr id="54" name="Straight Connector 53"/>
          <p:cNvCxnSpPr/>
          <p:nvPr/>
        </p:nvCxnSpPr>
        <p:spPr>
          <a:xfrm flipV="1">
            <a:off x="3938483" y="3366768"/>
            <a:ext cx="582241" cy="27540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60558" y="2678850"/>
            <a:ext cx="585518" cy="781697"/>
          </a:xfrm>
          <a:prstGeom prst="rect">
            <a:avLst/>
          </a:prstGeom>
        </p:spPr>
      </p:pic>
      <p:cxnSp>
        <p:nvCxnSpPr>
          <p:cNvPr id="57" name="Straight Connector 56"/>
          <p:cNvCxnSpPr>
            <a:endCxn id="16" idx="3"/>
          </p:cNvCxnSpPr>
          <p:nvPr/>
        </p:nvCxnSpPr>
        <p:spPr>
          <a:xfrm flipV="1">
            <a:off x="6609930" y="2483197"/>
            <a:ext cx="814984" cy="1031371"/>
          </a:xfrm>
          <a:prstGeom prst="line">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7C83E112-6AB2-497E-9748-BFAC336EAF0C}"/>
              </a:ext>
            </a:extLst>
          </p:cNvPr>
          <p:cNvSpPr/>
          <p:nvPr/>
        </p:nvSpPr>
        <p:spPr>
          <a:xfrm>
            <a:off x="6416021" y="2713371"/>
            <a:ext cx="735616" cy="74717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43536" y="5382162"/>
            <a:ext cx="1244431" cy="1244431"/>
          </a:xfrm>
          <a:prstGeom prst="rect">
            <a:avLst/>
          </a:prstGeom>
        </p:spPr>
      </p:pic>
      <p:sp>
        <p:nvSpPr>
          <p:cNvPr id="60" name="TextBox 59"/>
          <p:cNvSpPr txBox="1"/>
          <p:nvPr/>
        </p:nvSpPr>
        <p:spPr>
          <a:xfrm rot="21430531">
            <a:off x="722924" y="6468861"/>
            <a:ext cx="1658274" cy="369332"/>
          </a:xfrm>
          <a:prstGeom prst="rect">
            <a:avLst/>
          </a:prstGeom>
          <a:noFill/>
        </p:spPr>
        <p:txBody>
          <a:bodyPr wrap="none" rtlCol="0">
            <a:spAutoFit/>
          </a:bodyPr>
          <a:lstStyle/>
          <a:p>
            <a:r>
              <a:rPr lang="en-US" dirty="0" smtClean="0"/>
              <a:t>Abuse of Power</a:t>
            </a:r>
            <a:endParaRPr lang="en-US" dirty="0"/>
          </a:p>
        </p:txBody>
      </p:sp>
      <p:pic>
        <p:nvPicPr>
          <p:cNvPr id="61" name="Picture 60"/>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221190" y="5981626"/>
            <a:ext cx="262993" cy="395208"/>
          </a:xfrm>
          <a:prstGeom prst="rect">
            <a:avLst/>
          </a:prstGeom>
        </p:spPr>
      </p:pic>
      <p:cxnSp>
        <p:nvCxnSpPr>
          <p:cNvPr id="63" name="Straight Connector 62"/>
          <p:cNvCxnSpPr/>
          <p:nvPr/>
        </p:nvCxnSpPr>
        <p:spPr>
          <a:xfrm flipV="1">
            <a:off x="5950039" y="5782651"/>
            <a:ext cx="998781" cy="594183"/>
          </a:xfrm>
          <a:prstGeom prst="line">
            <a:avLst/>
          </a:prstGeom>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C83E112-6AB2-497E-9748-BFAC336EAF0C}"/>
              </a:ext>
            </a:extLst>
          </p:cNvPr>
          <p:cNvSpPr/>
          <p:nvPr/>
        </p:nvSpPr>
        <p:spPr>
          <a:xfrm>
            <a:off x="2143536" y="5371926"/>
            <a:ext cx="1244431" cy="125466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1661219" y="5382162"/>
            <a:ext cx="1968307" cy="1244431"/>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241418" y="5355228"/>
            <a:ext cx="384667" cy="384667"/>
          </a:xfrm>
          <a:prstGeom prst="rect">
            <a:avLst/>
          </a:prstGeom>
        </p:spPr>
      </p:pic>
      <p:cxnSp>
        <p:nvCxnSpPr>
          <p:cNvPr id="69" name="Straight Connector 68"/>
          <p:cNvCxnSpPr/>
          <p:nvPr/>
        </p:nvCxnSpPr>
        <p:spPr>
          <a:xfrm>
            <a:off x="4206211" y="5382162"/>
            <a:ext cx="821711" cy="357733"/>
          </a:xfrm>
          <a:prstGeom prst="line">
            <a:avLst/>
          </a:prstGeom>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898" y="5167047"/>
            <a:ext cx="1300876" cy="1300876"/>
          </a:xfrm>
          <a:prstGeom prst="rect">
            <a:avLst/>
          </a:prstGeom>
        </p:spPr>
      </p:pic>
      <p:sp>
        <p:nvSpPr>
          <p:cNvPr id="71" name="Rectangle 70"/>
          <p:cNvSpPr/>
          <p:nvPr/>
        </p:nvSpPr>
        <p:spPr>
          <a:xfrm>
            <a:off x="606405" y="6511278"/>
            <a:ext cx="216851" cy="369332"/>
          </a:xfrm>
          <a:prstGeom prst="rect">
            <a:avLst/>
          </a:prstGeom>
        </p:spPr>
        <p:txBody>
          <a:bodyPr wrap="square">
            <a:spAutoFit/>
          </a:bodyPr>
          <a:lstStyle/>
          <a:p>
            <a:r>
              <a:rPr lang="en-US" dirty="0"/>
              <a:t>§</a:t>
            </a:r>
          </a:p>
        </p:txBody>
      </p:sp>
      <p:sp>
        <p:nvSpPr>
          <p:cNvPr id="73" name="Rectangle 72">
            <a:extLst>
              <a:ext uri="{FF2B5EF4-FFF2-40B4-BE49-F238E27FC236}">
                <a16:creationId xmlns:a16="http://schemas.microsoft.com/office/drawing/2014/main" id="{7C83E112-6AB2-497E-9748-BFAC336EAF0C}"/>
              </a:ext>
            </a:extLst>
          </p:cNvPr>
          <p:cNvSpPr/>
          <p:nvPr/>
        </p:nvSpPr>
        <p:spPr>
          <a:xfrm>
            <a:off x="4206211" y="5366307"/>
            <a:ext cx="419874" cy="3735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flipV="1">
            <a:off x="3938483" y="5355228"/>
            <a:ext cx="872232" cy="540246"/>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627442" y="5739895"/>
            <a:ext cx="2239652" cy="646331"/>
          </a:xfrm>
          <a:prstGeom prst="rect">
            <a:avLst/>
          </a:prstGeom>
          <a:noFill/>
        </p:spPr>
        <p:txBody>
          <a:bodyPr wrap="none" rtlCol="0">
            <a:spAutoFit/>
          </a:bodyPr>
          <a:lstStyle/>
          <a:p>
            <a:r>
              <a:rPr lang="en-US" dirty="0" err="1" smtClean="0"/>
              <a:t>Ibm</a:t>
            </a:r>
            <a:r>
              <a:rPr lang="en-US" dirty="0" smtClean="0"/>
              <a:t> </a:t>
            </a:r>
            <a:r>
              <a:rPr lang="en-US" dirty="0" err="1" smtClean="0"/>
              <a:t>tiovil</a:t>
            </a:r>
            <a:r>
              <a:rPr lang="en-US" dirty="0" smtClean="0"/>
              <a:t> ident server</a:t>
            </a:r>
          </a:p>
          <a:p>
            <a:r>
              <a:rPr lang="en-US" dirty="0" smtClean="0"/>
              <a:t>!</a:t>
            </a:r>
            <a:r>
              <a:rPr lang="en-US" dirty="0" err="1" smtClean="0"/>
              <a:t>wsam</a:t>
            </a:r>
            <a:endParaRPr lang="en-US" dirty="0"/>
          </a:p>
        </p:txBody>
      </p:sp>
      <p:pic>
        <p:nvPicPr>
          <p:cNvPr id="76" name="Picture 75"/>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4268283" y="6058282"/>
            <a:ext cx="565288" cy="279111"/>
          </a:xfrm>
          <a:prstGeom prst="rect">
            <a:avLst/>
          </a:prstGeom>
        </p:spPr>
      </p:pic>
      <p:cxnSp>
        <p:nvCxnSpPr>
          <p:cNvPr id="78" name="Straight Connector 77"/>
          <p:cNvCxnSpPr/>
          <p:nvPr/>
        </p:nvCxnSpPr>
        <p:spPr>
          <a:xfrm>
            <a:off x="3659118" y="5845715"/>
            <a:ext cx="2290921" cy="441655"/>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7748337" y="5833840"/>
            <a:ext cx="1930337" cy="369332"/>
          </a:xfrm>
          <a:prstGeom prst="rect">
            <a:avLst/>
          </a:prstGeom>
          <a:noFill/>
        </p:spPr>
        <p:txBody>
          <a:bodyPr wrap="none" rtlCol="0">
            <a:spAutoFit/>
          </a:bodyPr>
          <a:lstStyle/>
          <a:p>
            <a:r>
              <a:rPr lang="en-US" strike="sngStrike" dirty="0" err="1" smtClean="0"/>
              <a:t>Ebusin</a:t>
            </a:r>
            <a:r>
              <a:rPr lang="en-US" strike="sngStrike" dirty="0" smtClean="0"/>
              <a:t> on demand</a:t>
            </a:r>
            <a:endParaRPr lang="en-US" strike="sngStrike" dirty="0"/>
          </a:p>
        </p:txBody>
      </p:sp>
      <p:sp>
        <p:nvSpPr>
          <p:cNvPr id="80" name="TextBox 79"/>
          <p:cNvSpPr txBox="1"/>
          <p:nvPr/>
        </p:nvSpPr>
        <p:spPr>
          <a:xfrm>
            <a:off x="7738947" y="5395629"/>
            <a:ext cx="1473288" cy="369332"/>
          </a:xfrm>
          <a:prstGeom prst="rect">
            <a:avLst/>
          </a:prstGeom>
          <a:solidFill>
            <a:srgbClr val="FF0000"/>
          </a:solidFill>
        </p:spPr>
        <p:txBody>
          <a:bodyPr wrap="none" rtlCol="0">
            <a:spAutoFit/>
          </a:bodyPr>
          <a:lstStyle/>
          <a:p>
            <a:r>
              <a:rPr lang="en-US" dirty="0" smtClean="0">
                <a:solidFill>
                  <a:schemeClr val="bg1"/>
                </a:solidFill>
              </a:rPr>
              <a:t>VIRING.MARY</a:t>
            </a:r>
            <a:endParaRPr lang="en-US" dirty="0">
              <a:solidFill>
                <a:schemeClr val="bg1"/>
              </a:solidFill>
            </a:endParaRPr>
          </a:p>
        </p:txBody>
      </p:sp>
      <p:cxnSp>
        <p:nvCxnSpPr>
          <p:cNvPr id="82" name="Straight Connector 81"/>
          <p:cNvCxnSpPr/>
          <p:nvPr/>
        </p:nvCxnSpPr>
        <p:spPr>
          <a:xfrm flipV="1">
            <a:off x="3841416" y="5845715"/>
            <a:ext cx="2025678" cy="135911"/>
          </a:xfrm>
          <a:prstGeom prst="line">
            <a:avLst/>
          </a:prstGeom>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4808383" y="5630934"/>
            <a:ext cx="289400" cy="417850"/>
          </a:xfrm>
          <a:prstGeom prst="rect">
            <a:avLst/>
          </a:prstGeom>
        </p:spPr>
      </p:pic>
      <p:sp>
        <p:nvSpPr>
          <p:cNvPr id="85" name="Rectangle 84">
            <a:extLst>
              <a:ext uri="{FF2B5EF4-FFF2-40B4-BE49-F238E27FC236}">
                <a16:creationId xmlns:a16="http://schemas.microsoft.com/office/drawing/2014/main" id="{7C83E112-6AB2-497E-9748-BFAC336EAF0C}"/>
              </a:ext>
            </a:extLst>
          </p:cNvPr>
          <p:cNvSpPr/>
          <p:nvPr/>
        </p:nvSpPr>
        <p:spPr>
          <a:xfrm>
            <a:off x="4777967" y="5604441"/>
            <a:ext cx="419874" cy="3735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flipV="1">
            <a:off x="4575914" y="5561028"/>
            <a:ext cx="776160" cy="483662"/>
          </a:xfrm>
          <a:prstGeom prst="line">
            <a:avLst/>
          </a:prstGeom>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400192" y="5411347"/>
            <a:ext cx="304213" cy="379888"/>
          </a:xfrm>
          <a:prstGeom prst="rect">
            <a:avLst/>
          </a:prstGeom>
        </p:spPr>
      </p:pic>
      <p:sp>
        <p:nvSpPr>
          <p:cNvPr id="89" name="Rectangle 88">
            <a:extLst>
              <a:ext uri="{FF2B5EF4-FFF2-40B4-BE49-F238E27FC236}">
                <a16:creationId xmlns:a16="http://schemas.microsoft.com/office/drawing/2014/main" id="{7C83E112-6AB2-497E-9748-BFAC336EAF0C}"/>
              </a:ext>
            </a:extLst>
          </p:cNvPr>
          <p:cNvSpPr/>
          <p:nvPr/>
        </p:nvSpPr>
        <p:spPr>
          <a:xfrm>
            <a:off x="5327422" y="5444140"/>
            <a:ext cx="419874" cy="3735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a:stCxn id="85" idx="3"/>
          </p:cNvCxnSpPr>
          <p:nvPr/>
        </p:nvCxnSpPr>
        <p:spPr>
          <a:xfrm flipV="1">
            <a:off x="5197841" y="5284801"/>
            <a:ext cx="791664" cy="506434"/>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1" name="Oval 90"/>
          <p:cNvSpPr/>
          <p:nvPr/>
        </p:nvSpPr>
        <p:spPr>
          <a:xfrm>
            <a:off x="1107399" y="5279440"/>
            <a:ext cx="934962" cy="9159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41</a:t>
            </a:r>
            <a:endParaRPr lang="en-US" dirty="0"/>
          </a:p>
        </p:txBody>
      </p:sp>
      <p:pic>
        <p:nvPicPr>
          <p:cNvPr id="92" name="Picture 91"/>
          <p:cNvPicPr>
            <a:picLocks noChangeAspect="1"/>
          </p:cNvPicPr>
          <p:nvPr/>
        </p:nvPicPr>
        <p:blipFill>
          <a:blip r:embed="rId19"/>
          <a:stretch>
            <a:fillRect/>
          </a:stretch>
        </p:blipFill>
        <p:spPr>
          <a:xfrm>
            <a:off x="5400554" y="6521680"/>
            <a:ext cx="454827" cy="357146"/>
          </a:xfrm>
          <a:prstGeom prst="rect">
            <a:avLst/>
          </a:prstGeom>
        </p:spPr>
      </p:pic>
      <p:cxnSp>
        <p:nvCxnSpPr>
          <p:cNvPr id="94" name="Straight Connector 93"/>
          <p:cNvCxnSpPr/>
          <p:nvPr/>
        </p:nvCxnSpPr>
        <p:spPr>
          <a:xfrm>
            <a:off x="3687183" y="6408096"/>
            <a:ext cx="3261637" cy="5953"/>
          </a:xfrm>
          <a:prstGeom prst="line">
            <a:avLst/>
          </a:prstGeom>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7C83E112-6AB2-497E-9748-BFAC336EAF0C}"/>
              </a:ext>
            </a:extLst>
          </p:cNvPr>
          <p:cNvSpPr/>
          <p:nvPr/>
        </p:nvSpPr>
        <p:spPr>
          <a:xfrm>
            <a:off x="6239492" y="5974145"/>
            <a:ext cx="261847" cy="3735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p:cNvCxnSpPr>
            <a:endCxn id="75" idx="3"/>
          </p:cNvCxnSpPr>
          <p:nvPr/>
        </p:nvCxnSpPr>
        <p:spPr>
          <a:xfrm flipH="1" flipV="1">
            <a:off x="5867094" y="6063061"/>
            <a:ext cx="740336" cy="224309"/>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7C83E112-6AB2-497E-9748-BFAC336EAF0C}"/>
              </a:ext>
            </a:extLst>
          </p:cNvPr>
          <p:cNvSpPr/>
          <p:nvPr/>
        </p:nvSpPr>
        <p:spPr>
          <a:xfrm>
            <a:off x="2146192" y="5386789"/>
            <a:ext cx="4802628" cy="13991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10478193" y="5279440"/>
            <a:ext cx="1713808" cy="34591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ATOMCLOCK</a:t>
            </a:r>
            <a:endParaRPr lang="en-US" dirty="0"/>
          </a:p>
        </p:txBody>
      </p:sp>
      <p:sp>
        <p:nvSpPr>
          <p:cNvPr id="102" name="Rectangle 101"/>
          <p:cNvSpPr/>
          <p:nvPr/>
        </p:nvSpPr>
        <p:spPr>
          <a:xfrm>
            <a:off x="10478192" y="5895474"/>
            <a:ext cx="1713808" cy="410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KING.WEAPONS</a:t>
            </a:r>
            <a:endParaRPr lang="en-US" dirty="0"/>
          </a:p>
        </p:txBody>
      </p:sp>
      <p:sp>
        <p:nvSpPr>
          <p:cNvPr id="101" name="TextBox 100"/>
          <p:cNvSpPr txBox="1"/>
          <p:nvPr/>
        </p:nvSpPr>
        <p:spPr>
          <a:xfrm>
            <a:off x="2549080" y="5510505"/>
            <a:ext cx="679225" cy="369332"/>
          </a:xfrm>
          <a:prstGeom prst="rect">
            <a:avLst/>
          </a:prstGeom>
          <a:noFill/>
        </p:spPr>
        <p:txBody>
          <a:bodyPr wrap="none" rtlCol="0">
            <a:spAutoFit/>
          </a:bodyPr>
          <a:lstStyle/>
          <a:p>
            <a:r>
              <a:rPr lang="en-US" dirty="0" smtClean="0"/>
              <a:t>CPVA</a:t>
            </a:r>
            <a:endParaRPr lang="en-US" dirty="0"/>
          </a:p>
        </p:txBody>
      </p:sp>
      <p:sp>
        <p:nvSpPr>
          <p:cNvPr id="105" name="TextBox 104"/>
          <p:cNvSpPr txBox="1"/>
          <p:nvPr/>
        </p:nvSpPr>
        <p:spPr>
          <a:xfrm>
            <a:off x="5552465" y="2487125"/>
            <a:ext cx="679225" cy="369332"/>
          </a:xfrm>
          <a:prstGeom prst="rect">
            <a:avLst/>
          </a:prstGeom>
          <a:noFill/>
        </p:spPr>
        <p:txBody>
          <a:bodyPr wrap="none" rtlCol="0">
            <a:spAutoFit/>
          </a:bodyPr>
          <a:lstStyle/>
          <a:p>
            <a:r>
              <a:rPr lang="en-US" dirty="0" smtClean="0"/>
              <a:t>CPVA</a:t>
            </a:r>
            <a:endParaRPr lang="en-US" dirty="0"/>
          </a:p>
        </p:txBody>
      </p:sp>
      <p:sp>
        <p:nvSpPr>
          <p:cNvPr id="103" name="Rectangle 102">
            <a:extLst>
              <a:ext uri="{FF2B5EF4-FFF2-40B4-BE49-F238E27FC236}">
                <a16:creationId xmlns:a16="http://schemas.microsoft.com/office/drawing/2014/main" id="{7C83E112-6AB2-497E-9748-BFAC336EAF0C}"/>
              </a:ext>
            </a:extLst>
          </p:cNvPr>
          <p:cNvSpPr/>
          <p:nvPr/>
        </p:nvSpPr>
        <p:spPr>
          <a:xfrm>
            <a:off x="1221716" y="5072221"/>
            <a:ext cx="10952452" cy="170058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6" name="Straight Connector 105"/>
          <p:cNvCxnSpPr/>
          <p:nvPr/>
        </p:nvCxnSpPr>
        <p:spPr>
          <a:xfrm>
            <a:off x="1908730" y="2226008"/>
            <a:ext cx="984225" cy="1044624"/>
          </a:xfrm>
          <a:prstGeom prst="line">
            <a:avLst/>
          </a:prstGeom>
        </p:spPr>
        <p:style>
          <a:lnRef idx="1">
            <a:schemeClr val="accent1"/>
          </a:lnRef>
          <a:fillRef idx="0">
            <a:schemeClr val="accent1"/>
          </a:fillRef>
          <a:effectRef idx="0">
            <a:schemeClr val="accent1"/>
          </a:effectRef>
          <a:fontRef idx="minor">
            <a:schemeClr val="tx1"/>
          </a:fontRef>
        </p:style>
      </p:cxnSp>
      <p:pic>
        <p:nvPicPr>
          <p:cNvPr id="107" name="Picture 10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681022" y="1845686"/>
            <a:ext cx="876300" cy="876300"/>
          </a:xfrm>
          <a:prstGeom prst="rect">
            <a:avLst/>
          </a:prstGeom>
        </p:spPr>
      </p:pic>
      <p:sp>
        <p:nvSpPr>
          <p:cNvPr id="108" name="TextBox 107"/>
          <p:cNvSpPr txBox="1"/>
          <p:nvPr/>
        </p:nvSpPr>
        <p:spPr>
          <a:xfrm>
            <a:off x="2405819" y="1325205"/>
            <a:ext cx="5639172" cy="369332"/>
          </a:xfrm>
          <a:prstGeom prst="rect">
            <a:avLst/>
          </a:prstGeom>
          <a:noFill/>
        </p:spPr>
        <p:txBody>
          <a:bodyPr wrap="none" rtlCol="0">
            <a:spAutoFit/>
          </a:bodyPr>
          <a:lstStyle/>
          <a:p>
            <a:r>
              <a:rPr lang="en-US" dirty="0" smtClean="0"/>
              <a:t>US.MAINSTER(HOMCE:WIFE </a:t>
            </a:r>
            <a:r>
              <a:rPr lang="en-US" sz="800" strike="sngStrike" dirty="0" smtClean="0"/>
              <a:t>good </a:t>
            </a:r>
            <a:r>
              <a:rPr lang="en-US" sz="800" strike="sngStrike" dirty="0" err="1" smtClean="0"/>
              <a:t>year,gheoho</a:t>
            </a:r>
            <a:r>
              <a:rPr lang="en-US" sz="800" strike="sngStrike" dirty="0" smtClean="0"/>
              <a:t>(</a:t>
            </a:r>
            <a:r>
              <a:rPr lang="en-US" sz="800" strike="sngStrike" dirty="0" err="1" smtClean="0"/>
              <a:t>seitz</a:t>
            </a:r>
            <a:r>
              <a:rPr lang="en-US" sz="800" strike="sngStrike" dirty="0" smtClean="0"/>
              <a:t>)</a:t>
            </a:r>
            <a:r>
              <a:rPr lang="en-US" dirty="0" smtClean="0"/>
              <a:t>).IPX </a:t>
            </a:r>
            <a:r>
              <a:rPr lang="en-US" dirty="0" err="1" smtClean="0"/>
              <a:t>Gov</a:t>
            </a:r>
            <a:r>
              <a:rPr lang="en-US" dirty="0" smtClean="0"/>
              <a:t> </a:t>
            </a:r>
            <a:r>
              <a:rPr lang="en-US" dirty="0" err="1" smtClean="0"/>
              <a:t>Schw.</a:t>
            </a:r>
            <a:r>
              <a:rPr lang="en-US" sz="800" strike="sngStrike" dirty="0" err="1" smtClean="0"/>
              <a:t>unimog</a:t>
            </a:r>
            <a:endParaRPr lang="en-US" sz="800" strike="sngStrike" dirty="0"/>
          </a:p>
        </p:txBody>
      </p:sp>
      <p:cxnSp>
        <p:nvCxnSpPr>
          <p:cNvPr id="110" name="Straight Connector 109"/>
          <p:cNvCxnSpPr/>
          <p:nvPr/>
        </p:nvCxnSpPr>
        <p:spPr>
          <a:xfrm flipV="1">
            <a:off x="6292516" y="2260304"/>
            <a:ext cx="0" cy="325761"/>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2908339" y="1638904"/>
            <a:ext cx="1850186" cy="246221"/>
          </a:xfrm>
          <a:prstGeom prst="rect">
            <a:avLst/>
          </a:prstGeom>
          <a:noFill/>
        </p:spPr>
        <p:txBody>
          <a:bodyPr wrap="none" rtlCol="0">
            <a:spAutoFit/>
          </a:bodyPr>
          <a:lstStyle/>
          <a:p>
            <a:r>
              <a:rPr lang="en-US" sz="1000" dirty="0" err="1" smtClean="0"/>
              <a:t>FBW:WMD.</a:t>
            </a:r>
            <a:r>
              <a:rPr lang="en-US" sz="1000" strike="sngStrike" dirty="0" err="1" smtClean="0"/>
              <a:t>ibm-dnes:drpoapple</a:t>
            </a:r>
            <a:endParaRPr lang="en-US" sz="1000" strike="sngStrike" dirty="0"/>
          </a:p>
        </p:txBody>
      </p:sp>
      <p:sp>
        <p:nvSpPr>
          <p:cNvPr id="112" name="TextBox 111"/>
          <p:cNvSpPr txBox="1"/>
          <p:nvPr/>
        </p:nvSpPr>
        <p:spPr>
          <a:xfrm>
            <a:off x="2555193" y="3037848"/>
            <a:ext cx="659155" cy="369332"/>
          </a:xfrm>
          <a:prstGeom prst="rect">
            <a:avLst/>
          </a:prstGeom>
          <a:solidFill>
            <a:srgbClr val="FF0000"/>
          </a:solidFill>
        </p:spPr>
        <p:txBody>
          <a:bodyPr wrap="none" rtlCol="0">
            <a:spAutoFit/>
          </a:bodyPr>
          <a:lstStyle/>
          <a:p>
            <a:r>
              <a:rPr lang="en-US" dirty="0" smtClean="0">
                <a:solidFill>
                  <a:schemeClr val="bg1"/>
                </a:solidFill>
              </a:rPr>
              <a:t>Sales</a:t>
            </a:r>
            <a:endParaRPr lang="en-US" dirty="0">
              <a:solidFill>
                <a:schemeClr val="bg1"/>
              </a:solidFill>
            </a:endParaRPr>
          </a:p>
        </p:txBody>
      </p:sp>
      <p:pic>
        <p:nvPicPr>
          <p:cNvPr id="114" name="Picture 1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652" y="3075116"/>
            <a:ext cx="304800" cy="304800"/>
          </a:xfrm>
          <a:prstGeom prst="rect">
            <a:avLst/>
          </a:prstGeom>
        </p:spPr>
      </p:pic>
      <p:sp>
        <p:nvSpPr>
          <p:cNvPr id="113" name="TextBox 112"/>
          <p:cNvSpPr txBox="1"/>
          <p:nvPr/>
        </p:nvSpPr>
        <p:spPr>
          <a:xfrm>
            <a:off x="3100742" y="2912535"/>
            <a:ext cx="2003754" cy="369332"/>
          </a:xfrm>
          <a:prstGeom prst="rect">
            <a:avLst/>
          </a:prstGeom>
          <a:noFill/>
        </p:spPr>
        <p:txBody>
          <a:bodyPr wrap="none" rtlCol="0">
            <a:spAutoFit/>
          </a:bodyPr>
          <a:lstStyle/>
          <a:p>
            <a:r>
              <a:rPr lang="en-US" dirty="0" smtClean="0"/>
              <a:t>WAR IN YOUSLACIA</a:t>
            </a:r>
            <a:endParaRPr lang="en-US" dirty="0"/>
          </a:p>
        </p:txBody>
      </p:sp>
      <p:cxnSp>
        <p:nvCxnSpPr>
          <p:cNvPr id="118" name="Straight Connector 117"/>
          <p:cNvCxnSpPr/>
          <p:nvPr/>
        </p:nvCxnSpPr>
        <p:spPr>
          <a:xfrm flipH="1" flipV="1">
            <a:off x="2119172" y="2721986"/>
            <a:ext cx="429908" cy="791235"/>
          </a:xfrm>
          <a:prstGeom prst="line">
            <a:avLst/>
          </a:prstGeom>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7C83E112-6AB2-497E-9748-BFAC336EAF0C}"/>
              </a:ext>
            </a:extLst>
          </p:cNvPr>
          <p:cNvSpPr/>
          <p:nvPr/>
        </p:nvSpPr>
        <p:spPr>
          <a:xfrm>
            <a:off x="2040685" y="3057663"/>
            <a:ext cx="1666497" cy="33950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747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189" y="2284063"/>
            <a:ext cx="969241" cy="650877"/>
          </a:xfrm>
          <a:prstGeom prst="rect">
            <a:avLst/>
          </a:prstGeom>
        </p:spPr>
      </p:pic>
      <p:cxnSp>
        <p:nvCxnSpPr>
          <p:cNvPr id="5" name="Straight Connector 4"/>
          <p:cNvCxnSpPr/>
          <p:nvPr/>
        </p:nvCxnSpPr>
        <p:spPr>
          <a:xfrm flipV="1">
            <a:off x="5638189" y="2141621"/>
            <a:ext cx="457811" cy="537229"/>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09909" y="3088866"/>
            <a:ext cx="431528" cy="215444"/>
          </a:xfrm>
          <a:prstGeom prst="rect">
            <a:avLst/>
          </a:prstGeom>
          <a:noFill/>
        </p:spPr>
        <p:txBody>
          <a:bodyPr wrap="none" rtlCol="0">
            <a:spAutoFit/>
          </a:bodyPr>
          <a:lstStyle/>
          <a:p>
            <a:r>
              <a:rPr lang="en-US" sz="800" strike="sngStrike" dirty="0" err="1" smtClean="0"/>
              <a:t>ueber</a:t>
            </a:r>
            <a:endParaRPr lang="en-US" sz="800" strike="sngStrike" dirty="0"/>
          </a:p>
        </p:txBody>
      </p:sp>
      <p:sp>
        <p:nvSpPr>
          <p:cNvPr id="7" name="TextBox 6"/>
          <p:cNvSpPr txBox="1"/>
          <p:nvPr/>
        </p:nvSpPr>
        <p:spPr>
          <a:xfrm>
            <a:off x="5552465" y="2487125"/>
            <a:ext cx="679225" cy="369332"/>
          </a:xfrm>
          <a:prstGeom prst="rect">
            <a:avLst/>
          </a:prstGeom>
          <a:noFill/>
        </p:spPr>
        <p:txBody>
          <a:bodyPr wrap="none" rtlCol="0">
            <a:spAutoFit/>
          </a:bodyPr>
          <a:lstStyle/>
          <a:p>
            <a:r>
              <a:rPr lang="en-US" dirty="0" smtClean="0"/>
              <a:t>CPVA</a:t>
            </a:r>
            <a:endParaRPr lang="en-US" dirty="0"/>
          </a:p>
        </p:txBody>
      </p:sp>
      <p:sp>
        <p:nvSpPr>
          <p:cNvPr id="8" name="TextBox 7"/>
          <p:cNvSpPr txBox="1"/>
          <p:nvPr/>
        </p:nvSpPr>
        <p:spPr>
          <a:xfrm>
            <a:off x="6860756" y="1913604"/>
            <a:ext cx="1725344" cy="646331"/>
          </a:xfrm>
          <a:prstGeom prst="rect">
            <a:avLst/>
          </a:prstGeom>
          <a:noFill/>
        </p:spPr>
        <p:txBody>
          <a:bodyPr wrap="none" rtlCol="0">
            <a:spAutoFit/>
          </a:bodyPr>
          <a:lstStyle/>
          <a:p>
            <a:pPr marL="342900" indent="-342900">
              <a:buAutoNum type="arabicPlain" startAt="2014"/>
            </a:pPr>
            <a:r>
              <a:rPr lang="en-US" dirty="0" smtClean="0"/>
              <a:t>SQ.187.PTA</a:t>
            </a:r>
          </a:p>
          <a:p>
            <a:pPr marL="342900" indent="-342900">
              <a:buAutoNum type="arabicPlain" startAt="2014"/>
            </a:pPr>
            <a:endParaRPr lang="en-US" dirty="0"/>
          </a:p>
        </p:txBody>
      </p:sp>
      <p:sp>
        <p:nvSpPr>
          <p:cNvPr id="9" name="TextBox 8"/>
          <p:cNvSpPr txBox="1"/>
          <p:nvPr/>
        </p:nvSpPr>
        <p:spPr>
          <a:xfrm>
            <a:off x="5752520" y="3046260"/>
            <a:ext cx="958339" cy="369332"/>
          </a:xfrm>
          <a:prstGeom prst="rect">
            <a:avLst/>
          </a:prstGeom>
          <a:noFill/>
        </p:spPr>
        <p:txBody>
          <a:bodyPr wrap="none" rtlCol="0">
            <a:spAutoFit/>
          </a:bodyPr>
          <a:lstStyle/>
          <a:p>
            <a:r>
              <a:rPr lang="en-US" strike="sngStrike" dirty="0" smtClean="0"/>
              <a:t>I am gay</a:t>
            </a:r>
            <a:endParaRPr lang="en-US" strike="sngStrike" dirty="0"/>
          </a:p>
        </p:txBody>
      </p:sp>
      <p:sp>
        <p:nvSpPr>
          <p:cNvPr id="10" name="TextBox 9"/>
          <p:cNvSpPr txBox="1"/>
          <p:nvPr/>
        </p:nvSpPr>
        <p:spPr>
          <a:xfrm>
            <a:off x="7459579" y="2671791"/>
            <a:ext cx="5100114" cy="369332"/>
          </a:xfrm>
          <a:prstGeom prst="rect">
            <a:avLst/>
          </a:prstGeom>
          <a:noFill/>
        </p:spPr>
        <p:txBody>
          <a:bodyPr wrap="none" rtlCol="0">
            <a:spAutoFit/>
          </a:bodyPr>
          <a:lstStyle/>
          <a:p>
            <a:r>
              <a:rPr lang="en-US" dirty="0" smtClean="0"/>
              <a:t>You are a child </a:t>
            </a:r>
            <a:r>
              <a:rPr lang="en-US" dirty="0" err="1" smtClean="0"/>
              <a:t>moletio</a:t>
            </a:r>
            <a:r>
              <a:rPr lang="en-US" dirty="0" smtClean="0"/>
              <a:t> , I am </a:t>
            </a:r>
            <a:r>
              <a:rPr lang="en-US" dirty="0" err="1" smtClean="0"/>
              <a:t>sittin</a:t>
            </a:r>
            <a:r>
              <a:rPr lang="en-US" dirty="0" smtClean="0"/>
              <a:t> her </a:t>
            </a:r>
            <a:r>
              <a:rPr lang="en-US" dirty="0" err="1" smtClean="0"/>
              <a:t>mwy</a:t>
            </a:r>
            <a:r>
              <a:rPr lang="en-US" dirty="0" smtClean="0"/>
              <a:t> asshole.</a:t>
            </a:r>
            <a:endParaRPr lang="en-US" dirty="0"/>
          </a:p>
        </p:txBody>
      </p:sp>
      <p:sp>
        <p:nvSpPr>
          <p:cNvPr id="11" name="TextBox 10"/>
          <p:cNvSpPr txBox="1"/>
          <p:nvPr/>
        </p:nvSpPr>
        <p:spPr>
          <a:xfrm>
            <a:off x="5030848" y="3294760"/>
            <a:ext cx="721672" cy="369332"/>
          </a:xfrm>
          <a:prstGeom prst="rect">
            <a:avLst/>
          </a:prstGeom>
          <a:noFill/>
        </p:spPr>
        <p:txBody>
          <a:bodyPr wrap="none" rtlCol="0">
            <a:spAutoFit/>
          </a:bodyPr>
          <a:lstStyle/>
          <a:p>
            <a:r>
              <a:rPr lang="en-US" dirty="0" smtClean="0"/>
              <a:t>[x] no</a:t>
            </a:r>
            <a:endParaRPr lang="en-US" dirty="0"/>
          </a:p>
        </p:txBody>
      </p:sp>
      <p:sp>
        <p:nvSpPr>
          <p:cNvPr id="12" name="Rectangle 11">
            <a:extLst>
              <a:ext uri="{FF2B5EF4-FFF2-40B4-BE49-F238E27FC236}">
                <a16:creationId xmlns:a16="http://schemas.microsoft.com/office/drawing/2014/main" id="{7C83E112-6AB2-497E-9748-BFAC336EAF0C}"/>
              </a:ext>
            </a:extLst>
          </p:cNvPr>
          <p:cNvSpPr/>
          <p:nvPr/>
        </p:nvSpPr>
        <p:spPr>
          <a:xfrm>
            <a:off x="5109909" y="2176295"/>
            <a:ext cx="7060879" cy="119181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endCxn id="10" idx="3"/>
          </p:cNvCxnSpPr>
          <p:nvPr/>
        </p:nvCxnSpPr>
        <p:spPr>
          <a:xfrm>
            <a:off x="7628021" y="2856457"/>
            <a:ext cx="493167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6" name="Rectangle 15">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7" name="Rectangle 16">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18" name="Rectangle 17"/>
          <p:cNvSpPr/>
          <p:nvPr/>
        </p:nvSpPr>
        <p:spPr>
          <a:xfrm>
            <a:off x="6231689" y="1308292"/>
            <a:ext cx="1398396" cy="369332"/>
          </a:xfrm>
          <a:prstGeom prst="rect">
            <a:avLst/>
          </a:prstGeom>
        </p:spPr>
        <p:txBody>
          <a:bodyPr wrap="none">
            <a:spAutoFit/>
          </a:bodyPr>
          <a:lstStyle/>
          <a:p>
            <a:r>
              <a:rPr lang="en-US" dirty="0" err="1"/>
              <a:t>KOCEMAN.</a:t>
            </a:r>
            <a:r>
              <a:rPr lang="en-US" sz="800" strike="sngStrike" dirty="0" err="1"/>
              <a:t>gary</a:t>
            </a:r>
            <a:endParaRPr lang="en-US" sz="800" strike="sngStrike" dirty="0"/>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3112" y="1195208"/>
            <a:ext cx="1244431" cy="1244431"/>
          </a:xfrm>
          <a:prstGeom prst="rect">
            <a:avLst/>
          </a:prstGeom>
        </p:spPr>
      </p:pic>
      <p:sp>
        <p:nvSpPr>
          <p:cNvPr id="21" name="Rectangle 20">
            <a:extLst>
              <a:ext uri="{FF2B5EF4-FFF2-40B4-BE49-F238E27FC236}">
                <a16:creationId xmlns:a16="http://schemas.microsoft.com/office/drawing/2014/main" id="{7C83E112-6AB2-497E-9748-BFAC336EAF0C}"/>
              </a:ext>
            </a:extLst>
          </p:cNvPr>
          <p:cNvSpPr/>
          <p:nvPr/>
        </p:nvSpPr>
        <p:spPr>
          <a:xfrm>
            <a:off x="4973111" y="1146923"/>
            <a:ext cx="1244431" cy="125466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14303" y="1203169"/>
            <a:ext cx="384667" cy="384667"/>
          </a:xfrm>
          <a:prstGeom prst="rect">
            <a:avLst/>
          </a:prstGeom>
        </p:spPr>
      </p:pic>
      <p:cxnSp>
        <p:nvCxnSpPr>
          <p:cNvPr id="24" name="Straight Connector 23"/>
          <p:cNvCxnSpPr/>
          <p:nvPr/>
        </p:nvCxnSpPr>
        <p:spPr>
          <a:xfrm>
            <a:off x="7879096" y="1230103"/>
            <a:ext cx="821711" cy="357733"/>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C83E112-6AB2-497E-9748-BFAC336EAF0C}"/>
              </a:ext>
            </a:extLst>
          </p:cNvPr>
          <p:cNvSpPr/>
          <p:nvPr/>
        </p:nvSpPr>
        <p:spPr>
          <a:xfrm>
            <a:off x="7879096" y="1214248"/>
            <a:ext cx="419874" cy="3735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7611368" y="1203169"/>
            <a:ext cx="872232" cy="540246"/>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540988" y="1395502"/>
            <a:ext cx="289400" cy="417850"/>
          </a:xfrm>
          <a:prstGeom prst="rect">
            <a:avLst/>
          </a:prstGeom>
        </p:spPr>
      </p:pic>
      <p:sp>
        <p:nvSpPr>
          <p:cNvPr id="31" name="Rectangle 30">
            <a:extLst>
              <a:ext uri="{FF2B5EF4-FFF2-40B4-BE49-F238E27FC236}">
                <a16:creationId xmlns:a16="http://schemas.microsoft.com/office/drawing/2014/main" id="{7C83E112-6AB2-497E-9748-BFAC336EAF0C}"/>
              </a:ext>
            </a:extLst>
          </p:cNvPr>
          <p:cNvSpPr/>
          <p:nvPr/>
        </p:nvSpPr>
        <p:spPr>
          <a:xfrm>
            <a:off x="8450852" y="1452382"/>
            <a:ext cx="419874" cy="3735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073077" y="1259288"/>
            <a:ext cx="304213" cy="379888"/>
          </a:xfrm>
          <a:prstGeom prst="rect">
            <a:avLst/>
          </a:prstGeom>
        </p:spPr>
      </p:pic>
      <p:sp>
        <p:nvSpPr>
          <p:cNvPr id="34" name="Rectangle 33">
            <a:extLst>
              <a:ext uri="{FF2B5EF4-FFF2-40B4-BE49-F238E27FC236}">
                <a16:creationId xmlns:a16="http://schemas.microsoft.com/office/drawing/2014/main" id="{7C83E112-6AB2-497E-9748-BFAC336EAF0C}"/>
              </a:ext>
            </a:extLst>
          </p:cNvPr>
          <p:cNvSpPr/>
          <p:nvPr/>
        </p:nvSpPr>
        <p:spPr>
          <a:xfrm>
            <a:off x="9000307" y="1292081"/>
            <a:ext cx="419874" cy="3735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378656" y="1323551"/>
            <a:ext cx="679225" cy="369332"/>
          </a:xfrm>
          <a:prstGeom prst="rect">
            <a:avLst/>
          </a:prstGeom>
          <a:noFill/>
        </p:spPr>
        <p:txBody>
          <a:bodyPr wrap="none" rtlCol="0">
            <a:spAutoFit/>
          </a:bodyPr>
          <a:lstStyle/>
          <a:p>
            <a:r>
              <a:rPr lang="en-US" dirty="0" smtClean="0"/>
              <a:t>CPVA</a:t>
            </a:r>
            <a:endParaRPr lang="en-US" dirty="0"/>
          </a:p>
        </p:txBody>
      </p:sp>
      <p:cxnSp>
        <p:nvCxnSpPr>
          <p:cNvPr id="37" name="Straight Connector 36"/>
          <p:cNvCxnSpPr/>
          <p:nvPr/>
        </p:nvCxnSpPr>
        <p:spPr>
          <a:xfrm>
            <a:off x="270041" y="3654849"/>
            <a:ext cx="11923295" cy="0"/>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0296" y="3685962"/>
            <a:ext cx="826577" cy="826577"/>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0162" y="3685962"/>
            <a:ext cx="2581275" cy="1771650"/>
          </a:xfrm>
          <a:prstGeom prst="rect">
            <a:avLst/>
          </a:prstGeom>
        </p:spPr>
      </p:pic>
      <p:cxnSp>
        <p:nvCxnSpPr>
          <p:cNvPr id="41" name="Straight Connector 40"/>
          <p:cNvCxnSpPr/>
          <p:nvPr/>
        </p:nvCxnSpPr>
        <p:spPr>
          <a:xfrm flipV="1">
            <a:off x="3260296" y="3695204"/>
            <a:ext cx="826577" cy="81733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255895" y="5840586"/>
            <a:ext cx="11923295"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7C83E112-6AB2-497E-9748-BFAC336EAF0C}"/>
              </a:ext>
            </a:extLst>
          </p:cNvPr>
          <p:cNvSpPr/>
          <p:nvPr/>
        </p:nvSpPr>
        <p:spPr>
          <a:xfrm>
            <a:off x="3260296" y="3685962"/>
            <a:ext cx="826577" cy="8265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02210" y="6122020"/>
            <a:ext cx="2300310" cy="369332"/>
          </a:xfrm>
          <a:prstGeom prst="rect">
            <a:avLst/>
          </a:prstGeom>
          <a:noFill/>
        </p:spPr>
        <p:txBody>
          <a:bodyPr wrap="none" rtlCol="0">
            <a:spAutoFit/>
          </a:bodyPr>
          <a:lstStyle/>
          <a:p>
            <a:r>
              <a:rPr lang="en-US" dirty="0" smtClean="0"/>
              <a:t>LEVEL: CPVA.187.PREA</a:t>
            </a:r>
            <a:endParaRPr lang="en-US" dirty="0"/>
          </a:p>
        </p:txBody>
      </p:sp>
      <p:sp>
        <p:nvSpPr>
          <p:cNvPr id="47" name="Rectangle 46"/>
          <p:cNvSpPr/>
          <p:nvPr/>
        </p:nvSpPr>
        <p:spPr>
          <a:xfrm>
            <a:off x="4074824" y="6154175"/>
            <a:ext cx="7297207" cy="369332"/>
          </a:xfrm>
          <a:prstGeom prst="rect">
            <a:avLst/>
          </a:prstGeom>
        </p:spPr>
        <p:txBody>
          <a:bodyPr wrap="square">
            <a:spAutoFit/>
          </a:bodyPr>
          <a:lstStyle/>
          <a:p>
            <a:r>
              <a:rPr lang="en-US" smtClean="0"/>
              <a:t>https://peacekeeping.un.org/en/mission/past/monuc/facts.shtml</a:t>
            </a:r>
            <a:endParaRPr lang="en-US" dirty="0"/>
          </a:p>
        </p:txBody>
      </p:sp>
      <p:pic>
        <p:nvPicPr>
          <p:cNvPr id="48" name="Picture 47"/>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210244" y="5781775"/>
            <a:ext cx="770021" cy="431212"/>
          </a:xfrm>
          <a:prstGeom prst="rect">
            <a:avLst/>
          </a:prstGeom>
        </p:spPr>
      </p:pic>
      <p:sp>
        <p:nvSpPr>
          <p:cNvPr id="49" name="TextBox 48"/>
          <p:cNvSpPr txBox="1"/>
          <p:nvPr/>
        </p:nvSpPr>
        <p:spPr>
          <a:xfrm>
            <a:off x="6930887" y="5781775"/>
            <a:ext cx="1492716" cy="369332"/>
          </a:xfrm>
          <a:prstGeom prst="rect">
            <a:avLst/>
          </a:prstGeom>
          <a:noFill/>
        </p:spPr>
        <p:txBody>
          <a:bodyPr wrap="none" rtlCol="0">
            <a:spAutoFit/>
          </a:bodyPr>
          <a:lstStyle/>
          <a:p>
            <a:r>
              <a:rPr lang="en-US" strike="sngStrike" dirty="0" smtClean="0"/>
              <a:t>Marin</a:t>
            </a:r>
            <a:r>
              <a:rPr lang="en-US" dirty="0" smtClean="0"/>
              <a:t>: </a:t>
            </a:r>
            <a:r>
              <a:rPr lang="en-US" sz="800" strike="sngStrike" dirty="0" smtClean="0"/>
              <a:t>2pac </a:t>
            </a:r>
            <a:r>
              <a:rPr lang="en-US" sz="800" strike="sngStrike" dirty="0" err="1" smtClean="0"/>
              <a:t>prostetue</a:t>
            </a:r>
            <a:endParaRPr lang="en-US" sz="800" strike="sngStrike" dirty="0"/>
          </a:p>
        </p:txBody>
      </p:sp>
      <p:cxnSp>
        <p:nvCxnSpPr>
          <p:cNvPr id="51" name="Straight Connector 50"/>
          <p:cNvCxnSpPr/>
          <p:nvPr/>
        </p:nvCxnSpPr>
        <p:spPr>
          <a:xfrm flipV="1">
            <a:off x="8870726" y="5933374"/>
            <a:ext cx="1377245" cy="64007"/>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4554859" y="5997381"/>
            <a:ext cx="4275529" cy="369332"/>
          </a:xfrm>
          <a:prstGeom prst="rect">
            <a:avLst/>
          </a:prstGeom>
        </p:spPr>
        <p:txBody>
          <a:bodyPr wrap="none">
            <a:spAutoFit/>
          </a:bodyPr>
          <a:lstStyle/>
          <a:p>
            <a:r>
              <a:rPr lang="en-US" dirty="0">
                <a:solidFill>
                  <a:srgbClr val="000000"/>
                </a:solidFill>
                <a:latin typeface="Arial" panose="020B0604020202020204" pitchFamily="34" charset="0"/>
              </a:rPr>
              <a:t>Following the 1994 genocide in Rwanda</a:t>
            </a:r>
            <a:endParaRPr lang="en-US" dirty="0"/>
          </a:p>
        </p:txBody>
      </p:sp>
      <p:sp>
        <p:nvSpPr>
          <p:cNvPr id="53" name="TextBox 52"/>
          <p:cNvSpPr txBox="1"/>
          <p:nvPr/>
        </p:nvSpPr>
        <p:spPr>
          <a:xfrm>
            <a:off x="3235361" y="5752688"/>
            <a:ext cx="2018373" cy="923330"/>
          </a:xfrm>
          <a:prstGeom prst="rect">
            <a:avLst/>
          </a:prstGeom>
          <a:noFill/>
        </p:spPr>
        <p:txBody>
          <a:bodyPr wrap="none" rtlCol="0">
            <a:spAutoFit/>
          </a:bodyPr>
          <a:lstStyle/>
          <a:p>
            <a:r>
              <a:rPr lang="en-US" dirty="0" err="1" smtClean="0"/>
              <a:t>nonPoliceCfgLogial</a:t>
            </a:r>
            <a:r>
              <a:rPr lang="en-US" dirty="0" smtClean="0"/>
              <a:t>{</a:t>
            </a:r>
          </a:p>
          <a:p>
            <a:endParaRPr lang="en-US" dirty="0"/>
          </a:p>
          <a:p>
            <a:r>
              <a:rPr lang="en-US" dirty="0" smtClean="0"/>
              <a:t>}</a:t>
            </a:r>
            <a:endParaRPr lang="en-US" dirty="0"/>
          </a:p>
        </p:txBody>
      </p:sp>
      <p:sp>
        <p:nvSpPr>
          <p:cNvPr id="54" name="Rectangle 53"/>
          <p:cNvSpPr/>
          <p:nvPr/>
        </p:nvSpPr>
        <p:spPr>
          <a:xfrm>
            <a:off x="5867094" y="6488668"/>
            <a:ext cx="3476336" cy="369332"/>
          </a:xfrm>
          <a:prstGeom prst="rect">
            <a:avLst/>
          </a:prstGeom>
        </p:spPr>
        <p:txBody>
          <a:bodyPr wrap="none">
            <a:spAutoFit/>
          </a:bodyPr>
          <a:lstStyle/>
          <a:p>
            <a:r>
              <a:rPr lang="en-US"/>
              <a:t>Sexual and Gender Based Violence </a:t>
            </a:r>
          </a:p>
        </p:txBody>
      </p:sp>
      <p:sp>
        <p:nvSpPr>
          <p:cNvPr id="55" name="Rectangle 54"/>
          <p:cNvSpPr/>
          <p:nvPr/>
        </p:nvSpPr>
        <p:spPr>
          <a:xfrm>
            <a:off x="5009521" y="6516540"/>
            <a:ext cx="966931" cy="369332"/>
          </a:xfrm>
          <a:prstGeom prst="rect">
            <a:avLst/>
          </a:prstGeom>
        </p:spPr>
        <p:txBody>
          <a:bodyPr wrap="none">
            <a:spAutoFit/>
          </a:bodyPr>
          <a:lstStyle/>
          <a:p>
            <a:r>
              <a:rPr lang="en-US" b="1" dirty="0"/>
              <a:t>MONUC</a:t>
            </a:r>
          </a:p>
        </p:txBody>
      </p:sp>
      <p:sp>
        <p:nvSpPr>
          <p:cNvPr id="56" name="TextBox 55"/>
          <p:cNvSpPr txBox="1"/>
          <p:nvPr/>
        </p:nvSpPr>
        <p:spPr>
          <a:xfrm>
            <a:off x="6355626" y="6701206"/>
            <a:ext cx="1087157" cy="215444"/>
          </a:xfrm>
          <a:prstGeom prst="rect">
            <a:avLst/>
          </a:prstGeom>
          <a:noFill/>
        </p:spPr>
        <p:txBody>
          <a:bodyPr wrap="none" rtlCol="0">
            <a:spAutoFit/>
          </a:bodyPr>
          <a:lstStyle/>
          <a:p>
            <a:r>
              <a:rPr lang="en-US" sz="800" strike="sngStrike" dirty="0" err="1" smtClean="0"/>
              <a:t>Ghheo</a:t>
            </a:r>
            <a:r>
              <a:rPr lang="en-US" sz="800" strike="sngStrike" dirty="0" smtClean="0"/>
              <a:t>(</a:t>
            </a:r>
            <a:r>
              <a:rPr lang="en-US" sz="800" strike="sngStrike" dirty="0" err="1" smtClean="0"/>
              <a:t>kito,mciehala</a:t>
            </a:r>
            <a:r>
              <a:rPr lang="en-US" sz="800" strike="sngStrike" dirty="0" smtClean="0"/>
              <a:t>)</a:t>
            </a:r>
            <a:endParaRPr lang="en-US" sz="800" strike="sngStrike" dirty="0"/>
          </a:p>
        </p:txBody>
      </p:sp>
      <p:sp>
        <p:nvSpPr>
          <p:cNvPr id="57" name="TextBox 56"/>
          <p:cNvSpPr txBox="1"/>
          <p:nvPr/>
        </p:nvSpPr>
        <p:spPr>
          <a:xfrm>
            <a:off x="5801121" y="6595683"/>
            <a:ext cx="861133" cy="369332"/>
          </a:xfrm>
          <a:prstGeom prst="rect">
            <a:avLst/>
          </a:prstGeom>
          <a:noFill/>
        </p:spPr>
        <p:txBody>
          <a:bodyPr wrap="none" rtlCol="0">
            <a:spAutoFit/>
          </a:bodyPr>
          <a:lstStyle/>
          <a:p>
            <a:r>
              <a:rPr lang="en-US" strike="sngStrike" dirty="0" smtClean="0"/>
              <a:t>QUEEN</a:t>
            </a:r>
            <a:endParaRPr lang="en-US" strike="sngStrike" dirty="0"/>
          </a:p>
        </p:txBody>
      </p:sp>
      <p:sp>
        <p:nvSpPr>
          <p:cNvPr id="58" name="TextBox 57"/>
          <p:cNvSpPr txBox="1"/>
          <p:nvPr/>
        </p:nvSpPr>
        <p:spPr>
          <a:xfrm>
            <a:off x="4381493" y="6617893"/>
            <a:ext cx="774379" cy="369332"/>
          </a:xfrm>
          <a:prstGeom prst="rect">
            <a:avLst/>
          </a:prstGeom>
          <a:noFill/>
        </p:spPr>
        <p:txBody>
          <a:bodyPr wrap="none" rtlCol="0">
            <a:spAutoFit/>
          </a:bodyPr>
          <a:lstStyle/>
          <a:p>
            <a:r>
              <a:rPr lang="en-US" dirty="0" smtClean="0"/>
              <a:t>LARRY</a:t>
            </a:r>
            <a:endParaRPr lang="en-US" dirty="0"/>
          </a:p>
        </p:txBody>
      </p:sp>
      <p:sp>
        <p:nvSpPr>
          <p:cNvPr id="59" name="TextBox 58"/>
          <p:cNvSpPr txBox="1"/>
          <p:nvPr/>
        </p:nvSpPr>
        <p:spPr>
          <a:xfrm>
            <a:off x="2227358" y="6531242"/>
            <a:ext cx="1016625" cy="369332"/>
          </a:xfrm>
          <a:prstGeom prst="rect">
            <a:avLst/>
          </a:prstGeom>
          <a:noFill/>
        </p:spPr>
        <p:txBody>
          <a:bodyPr wrap="none" rtlCol="0">
            <a:spAutoFit/>
          </a:bodyPr>
          <a:lstStyle/>
          <a:p>
            <a:r>
              <a:rPr lang="en-US" dirty="0" smtClean="0"/>
              <a:t>PRICE</a:t>
            </a:r>
            <a:r>
              <a:rPr lang="en-US" sz="800" strike="sngStrike" dirty="0" smtClean="0"/>
              <a:t>(</a:t>
            </a:r>
            <a:r>
              <a:rPr lang="en-US" sz="1200" strike="sngStrike" dirty="0" smtClean="0"/>
              <a:t>less</a:t>
            </a:r>
            <a:r>
              <a:rPr lang="en-US" sz="800" strike="sngStrike" dirty="0" smtClean="0"/>
              <a:t>)</a:t>
            </a:r>
            <a:endParaRPr lang="en-US" sz="800" strike="sngStrike" dirty="0"/>
          </a:p>
        </p:txBody>
      </p:sp>
      <p:sp>
        <p:nvSpPr>
          <p:cNvPr id="60" name="TextBox 59"/>
          <p:cNvSpPr txBox="1"/>
          <p:nvPr/>
        </p:nvSpPr>
        <p:spPr>
          <a:xfrm>
            <a:off x="3274783" y="6531242"/>
            <a:ext cx="962123" cy="369332"/>
          </a:xfrm>
          <a:prstGeom prst="rect">
            <a:avLst/>
          </a:prstGeom>
          <a:noFill/>
        </p:spPr>
        <p:txBody>
          <a:bodyPr wrap="none" rtlCol="0">
            <a:spAutoFit/>
          </a:bodyPr>
          <a:lstStyle/>
          <a:p>
            <a:r>
              <a:rPr lang="en-US" strike="sngStrike" dirty="0" smtClean="0"/>
              <a:t>Phil/</a:t>
            </a:r>
            <a:r>
              <a:rPr lang="en-US" strike="sngStrike" dirty="0" err="1" smtClean="0"/>
              <a:t>kim</a:t>
            </a:r>
            <a:endParaRPr lang="en-US" strike="sngStrike" dirty="0"/>
          </a:p>
        </p:txBody>
      </p:sp>
      <p:pic>
        <p:nvPicPr>
          <p:cNvPr id="61" name="Picture 60"/>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724003" y="5440725"/>
            <a:ext cx="507364" cy="355912"/>
          </a:xfrm>
          <a:prstGeom prst="rect">
            <a:avLst/>
          </a:prstGeom>
        </p:spPr>
      </p:pic>
      <p:cxnSp>
        <p:nvCxnSpPr>
          <p:cNvPr id="62" name="Straight Connector 61"/>
          <p:cNvCxnSpPr/>
          <p:nvPr/>
        </p:nvCxnSpPr>
        <p:spPr>
          <a:xfrm>
            <a:off x="247493" y="5457612"/>
            <a:ext cx="11923295"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26230" y="5435638"/>
            <a:ext cx="1456880" cy="38297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JOHN</a:t>
            </a:r>
            <a:endParaRPr lang="en-US" dirty="0"/>
          </a:p>
        </p:txBody>
      </p:sp>
      <p:cxnSp>
        <p:nvCxnSpPr>
          <p:cNvPr id="65" name="Straight Connector 64"/>
          <p:cNvCxnSpPr>
            <a:stCxn id="61" idx="1"/>
          </p:cNvCxnSpPr>
          <p:nvPr/>
        </p:nvCxnSpPr>
        <p:spPr>
          <a:xfrm flipV="1">
            <a:off x="1724003" y="5545510"/>
            <a:ext cx="666498" cy="7317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635033" y="5488724"/>
            <a:ext cx="652743" cy="369332"/>
          </a:xfrm>
          <a:prstGeom prst="rect">
            <a:avLst/>
          </a:prstGeom>
          <a:noFill/>
        </p:spPr>
        <p:txBody>
          <a:bodyPr wrap="none" rtlCol="0">
            <a:spAutoFit/>
          </a:bodyPr>
          <a:lstStyle/>
          <a:p>
            <a:r>
              <a:rPr lang="en-US" dirty="0" smtClean="0"/>
              <a:t>2005</a:t>
            </a:r>
            <a:endParaRPr lang="en-US" dirty="0"/>
          </a:p>
        </p:txBody>
      </p:sp>
      <p:sp>
        <p:nvSpPr>
          <p:cNvPr id="67" name="Rectangle 66">
            <a:extLst>
              <a:ext uri="{FF2B5EF4-FFF2-40B4-BE49-F238E27FC236}">
                <a16:creationId xmlns:a16="http://schemas.microsoft.com/office/drawing/2014/main" id="{7C83E112-6AB2-497E-9748-BFAC336EAF0C}"/>
              </a:ext>
            </a:extLst>
          </p:cNvPr>
          <p:cNvSpPr/>
          <p:nvPr/>
        </p:nvSpPr>
        <p:spPr>
          <a:xfrm>
            <a:off x="1667979" y="5457612"/>
            <a:ext cx="559379" cy="3278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p:cNvCxnSpPr/>
          <p:nvPr/>
        </p:nvCxnSpPr>
        <p:spPr>
          <a:xfrm>
            <a:off x="1527717" y="5618681"/>
            <a:ext cx="86278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227526" y="5462004"/>
            <a:ext cx="4623189" cy="369332"/>
          </a:xfrm>
          <a:prstGeom prst="rect">
            <a:avLst/>
          </a:prstGeom>
          <a:noFill/>
        </p:spPr>
        <p:txBody>
          <a:bodyPr wrap="none" rtlCol="0">
            <a:spAutoFit/>
          </a:bodyPr>
          <a:lstStyle/>
          <a:p>
            <a:r>
              <a:rPr lang="en-US" dirty="0" smtClean="0"/>
              <a:t>CVPA.SQ.187.PREA. St. </a:t>
            </a:r>
            <a:r>
              <a:rPr lang="en-US" dirty="0" err="1" smtClean="0"/>
              <a:t>Franisc.St</a:t>
            </a:r>
            <a:r>
              <a:rPr lang="en-US" dirty="0" smtClean="0"/>
              <a:t>. </a:t>
            </a:r>
            <a:r>
              <a:rPr lang="en-US" dirty="0" err="1" smtClean="0"/>
              <a:t>Ansmoe.John</a:t>
            </a:r>
            <a:endParaRPr lang="en-US" dirty="0"/>
          </a:p>
        </p:txBody>
      </p:sp>
      <p:sp>
        <p:nvSpPr>
          <p:cNvPr id="71" name="TextBox 70"/>
          <p:cNvSpPr txBox="1"/>
          <p:nvPr/>
        </p:nvSpPr>
        <p:spPr>
          <a:xfrm>
            <a:off x="7780874" y="5524436"/>
            <a:ext cx="1239442" cy="369332"/>
          </a:xfrm>
          <a:prstGeom prst="rect">
            <a:avLst/>
          </a:prstGeom>
          <a:noFill/>
        </p:spPr>
        <p:txBody>
          <a:bodyPr wrap="none" rtlCol="0">
            <a:spAutoFit/>
          </a:bodyPr>
          <a:lstStyle/>
          <a:p>
            <a:r>
              <a:rPr lang="en-US" sz="800" strike="sngStrike" dirty="0" smtClean="0"/>
              <a:t>Go to Africa </a:t>
            </a:r>
            <a:r>
              <a:rPr lang="en-US" dirty="0" smtClean="0"/>
              <a:t>[x] no</a:t>
            </a:r>
            <a:endParaRPr lang="en-US" dirty="0"/>
          </a:p>
        </p:txBody>
      </p:sp>
      <p:pic>
        <p:nvPicPr>
          <p:cNvPr id="72" name="Picture 7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127153" y="5518960"/>
            <a:ext cx="733473" cy="223709"/>
          </a:xfrm>
          <a:prstGeom prst="rect">
            <a:avLst/>
          </a:prstGeom>
        </p:spPr>
      </p:pic>
      <p:sp>
        <p:nvSpPr>
          <p:cNvPr id="73" name="Rectangle 72">
            <a:extLst>
              <a:ext uri="{FF2B5EF4-FFF2-40B4-BE49-F238E27FC236}">
                <a16:creationId xmlns:a16="http://schemas.microsoft.com/office/drawing/2014/main" id="{7C83E112-6AB2-497E-9748-BFAC336EAF0C}"/>
              </a:ext>
            </a:extLst>
          </p:cNvPr>
          <p:cNvSpPr/>
          <p:nvPr/>
        </p:nvSpPr>
        <p:spPr>
          <a:xfrm>
            <a:off x="9170213" y="5818611"/>
            <a:ext cx="817616" cy="35686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p:cNvCxnSpPr/>
          <p:nvPr/>
        </p:nvCxnSpPr>
        <p:spPr>
          <a:xfrm flipV="1">
            <a:off x="9000307" y="5804016"/>
            <a:ext cx="1100449" cy="44807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155872" y="5618681"/>
            <a:ext cx="2472149" cy="6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endCxn id="43" idx="0"/>
          </p:cNvCxnSpPr>
          <p:nvPr/>
        </p:nvCxnSpPr>
        <p:spPr>
          <a:xfrm flipH="1" flipV="1">
            <a:off x="3673585" y="3685962"/>
            <a:ext cx="151283" cy="82657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645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7546" y="5675970"/>
            <a:ext cx="903709" cy="668260"/>
          </a:xfrm>
          <a:prstGeom prst="rect">
            <a:avLst/>
          </a:prstGeom>
        </p:spPr>
      </p:pic>
      <p:cxnSp>
        <p:nvCxnSpPr>
          <p:cNvPr id="9" name="Straight Connector 8"/>
          <p:cNvCxnSpPr/>
          <p:nvPr/>
        </p:nvCxnSpPr>
        <p:spPr>
          <a:xfrm flipV="1">
            <a:off x="1260088" y="5452946"/>
            <a:ext cx="2553629" cy="992459"/>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807546" y="4719297"/>
            <a:ext cx="388317" cy="583536"/>
          </a:xfrm>
          <a:prstGeom prst="rect">
            <a:avLst/>
          </a:prstGeom>
        </p:spPr>
      </p:pic>
      <p:cxnSp>
        <p:nvCxnSpPr>
          <p:cNvPr id="12" name="Straight Connector 11"/>
          <p:cNvCxnSpPr/>
          <p:nvPr/>
        </p:nvCxnSpPr>
        <p:spPr>
          <a:xfrm flipV="1">
            <a:off x="1471961" y="4471639"/>
            <a:ext cx="1650380" cy="83119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297151" y="2152185"/>
            <a:ext cx="1502334" cy="369332"/>
          </a:xfrm>
          <a:prstGeom prst="rect">
            <a:avLst/>
          </a:prstGeom>
          <a:noFill/>
        </p:spPr>
        <p:txBody>
          <a:bodyPr wrap="none" rtlCol="0">
            <a:spAutoFit/>
          </a:bodyPr>
          <a:lstStyle/>
          <a:p>
            <a:r>
              <a:rPr lang="en-US" strike="sngStrike" dirty="0" err="1" smtClean="0"/>
              <a:t>Diala</a:t>
            </a:r>
            <a:r>
              <a:rPr lang="en-US" strike="sngStrike" dirty="0" smtClean="0"/>
              <a:t> Sleeping</a:t>
            </a:r>
            <a:endParaRPr lang="en-US" strike="sngStrike" dirty="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224" y="2088140"/>
            <a:ext cx="733473" cy="167059"/>
          </a:xfrm>
          <a:prstGeom prst="rect">
            <a:avLst/>
          </a:prstGeom>
        </p:spPr>
      </p:pic>
      <p:sp>
        <p:nvSpPr>
          <p:cNvPr id="15" name="TextBox 14"/>
          <p:cNvSpPr txBox="1"/>
          <p:nvPr/>
        </p:nvSpPr>
        <p:spPr>
          <a:xfrm>
            <a:off x="4257939" y="2152185"/>
            <a:ext cx="1824538" cy="369332"/>
          </a:xfrm>
          <a:prstGeom prst="rect">
            <a:avLst/>
          </a:prstGeom>
          <a:solidFill>
            <a:srgbClr val="FF0000"/>
          </a:solidFill>
        </p:spPr>
        <p:txBody>
          <a:bodyPr wrap="none" rtlCol="0">
            <a:spAutoFit/>
          </a:bodyPr>
          <a:lstStyle/>
          <a:p>
            <a:r>
              <a:rPr lang="en-US" dirty="0" smtClean="0">
                <a:solidFill>
                  <a:schemeClr val="bg1"/>
                </a:solidFill>
              </a:rPr>
              <a:t>Sales Engineering</a:t>
            </a:r>
            <a:endParaRPr lang="en-US" dirty="0">
              <a:solidFill>
                <a:schemeClr val="bg1"/>
              </a:solidFill>
            </a:endParaRPr>
          </a:p>
        </p:txBody>
      </p:sp>
      <p:sp>
        <p:nvSpPr>
          <p:cNvPr id="16" name="TextBox 15"/>
          <p:cNvSpPr txBox="1"/>
          <p:nvPr/>
        </p:nvSpPr>
        <p:spPr>
          <a:xfrm>
            <a:off x="2854712" y="1806498"/>
            <a:ext cx="732445" cy="369332"/>
          </a:xfrm>
          <a:prstGeom prst="rect">
            <a:avLst/>
          </a:prstGeom>
          <a:noFill/>
        </p:spPr>
        <p:txBody>
          <a:bodyPr wrap="none" rtlCol="0">
            <a:spAutoFit/>
          </a:bodyPr>
          <a:lstStyle/>
          <a:p>
            <a:r>
              <a:rPr lang="en-US" dirty="0" err="1" smtClean="0"/>
              <a:t>wsam</a:t>
            </a:r>
            <a:endParaRPr lang="en-US" dirty="0"/>
          </a:p>
        </p:txBody>
      </p:sp>
      <p:cxnSp>
        <p:nvCxnSpPr>
          <p:cNvPr id="18" name="Straight Connector 17"/>
          <p:cNvCxnSpPr/>
          <p:nvPr/>
        </p:nvCxnSpPr>
        <p:spPr>
          <a:xfrm>
            <a:off x="2297151" y="2549801"/>
            <a:ext cx="9668107" cy="2230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395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6380" y="2669736"/>
            <a:ext cx="3585212" cy="369332"/>
          </a:xfrm>
          <a:prstGeom prst="rect">
            <a:avLst/>
          </a:prstGeom>
          <a:noFill/>
        </p:spPr>
        <p:txBody>
          <a:bodyPr wrap="none" rtlCol="0">
            <a:spAutoFit/>
          </a:bodyPr>
          <a:lstStyle/>
          <a:p>
            <a:r>
              <a:rPr lang="en-US" dirty="0" smtClean="0"/>
              <a:t>&amp; ATOMCLOCK INCIENTS </a:t>
            </a:r>
            <a:r>
              <a:rPr lang="en-US" strike="sngStrike" dirty="0" smtClean="0"/>
              <a:t>(</a:t>
            </a:r>
            <a:r>
              <a:rPr lang="en-US" strike="sngStrike" dirty="0" err="1" smtClean="0"/>
              <a:t>todo</a:t>
            </a:r>
            <a:r>
              <a:rPr lang="en-US" strike="sngStrike" dirty="0" smtClean="0"/>
              <a:t>) </a:t>
            </a:r>
            <a:r>
              <a:rPr lang="en-US" sz="800" strike="sngStrike" dirty="0" err="1" smtClean="0"/>
              <a:t>antoneete</a:t>
            </a:r>
            <a:endParaRPr lang="en-US" sz="800" strike="sngStrike" dirty="0"/>
          </a:p>
        </p:txBody>
      </p:sp>
      <p:pic>
        <p:nvPicPr>
          <p:cNvPr id="5" name="Picture 4"/>
          <p:cNvPicPr>
            <a:picLocks noChangeAspect="1"/>
          </p:cNvPicPr>
          <p:nvPr/>
        </p:nvPicPr>
        <p:blipFill>
          <a:blip r:embed="rId2"/>
          <a:stretch>
            <a:fillRect/>
          </a:stretch>
        </p:blipFill>
        <p:spPr>
          <a:xfrm>
            <a:off x="7302281" y="2893130"/>
            <a:ext cx="220614" cy="113600"/>
          </a:xfrm>
          <a:prstGeom prst="rect">
            <a:avLst/>
          </a:prstGeom>
        </p:spPr>
      </p:pic>
      <p:sp>
        <p:nvSpPr>
          <p:cNvPr id="6" name="TextBox 5"/>
          <p:cNvSpPr txBox="1"/>
          <p:nvPr/>
        </p:nvSpPr>
        <p:spPr>
          <a:xfrm>
            <a:off x="4387501" y="3035558"/>
            <a:ext cx="2679048" cy="369332"/>
          </a:xfrm>
          <a:prstGeom prst="rect">
            <a:avLst/>
          </a:prstGeom>
          <a:noFill/>
        </p:spPr>
        <p:txBody>
          <a:bodyPr wrap="square" rtlCol="0">
            <a:spAutoFit/>
          </a:bodyPr>
          <a:lstStyle/>
          <a:p>
            <a:r>
              <a:rPr lang="en-US" dirty="0" smtClean="0"/>
              <a:t>PREA.§187 </a:t>
            </a:r>
            <a:endParaRPr lang="en-US" dirty="0"/>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151734" y="3168430"/>
            <a:ext cx="241732" cy="160705"/>
          </a:xfrm>
          <a:prstGeom prst="rect">
            <a:avLst/>
          </a:prstGeom>
        </p:spPr>
      </p:pic>
      <p:cxnSp>
        <p:nvCxnSpPr>
          <p:cNvPr id="8" name="Straight Connector 7"/>
          <p:cNvCxnSpPr/>
          <p:nvPr/>
        </p:nvCxnSpPr>
        <p:spPr>
          <a:xfrm flipV="1">
            <a:off x="7022409" y="2989925"/>
            <a:ext cx="759131" cy="36593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916" y="2989925"/>
            <a:ext cx="3196076" cy="159804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7136" y="3687506"/>
            <a:ext cx="1502627" cy="672818"/>
          </a:xfrm>
          <a:prstGeom prst="rect">
            <a:avLst/>
          </a:prstGeom>
        </p:spPr>
      </p:pic>
      <p:cxnSp>
        <p:nvCxnSpPr>
          <p:cNvPr id="11" name="Straight Connector 10"/>
          <p:cNvCxnSpPr/>
          <p:nvPr/>
        </p:nvCxnSpPr>
        <p:spPr>
          <a:xfrm flipV="1">
            <a:off x="4401204" y="3835244"/>
            <a:ext cx="1688559" cy="52508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635485" y="2989925"/>
            <a:ext cx="3666957" cy="17395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4" name="Rectangle 13">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5" name="Rectangle 14">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0700" y="3006730"/>
            <a:ext cx="2857500" cy="1600200"/>
          </a:xfrm>
          <a:prstGeom prst="rect">
            <a:avLst/>
          </a:prstGeom>
        </p:spPr>
      </p:pic>
      <p:pic>
        <p:nvPicPr>
          <p:cNvPr id="19" name="Picture 18"/>
          <p:cNvPicPr>
            <a:picLocks noChangeAspect="1"/>
          </p:cNvPicPr>
          <p:nvPr/>
        </p:nvPicPr>
        <p:blipFill>
          <a:blip r:embed="rId7"/>
          <a:stretch>
            <a:fillRect/>
          </a:stretch>
        </p:blipFill>
        <p:spPr>
          <a:xfrm>
            <a:off x="10151619" y="4989467"/>
            <a:ext cx="597603" cy="334771"/>
          </a:xfrm>
          <a:prstGeom prst="rect">
            <a:avLst/>
          </a:prstGeom>
        </p:spPr>
      </p:pic>
      <p:sp>
        <p:nvSpPr>
          <p:cNvPr id="20" name="TextBox 19"/>
          <p:cNvSpPr txBox="1"/>
          <p:nvPr/>
        </p:nvSpPr>
        <p:spPr>
          <a:xfrm>
            <a:off x="8850484" y="3060708"/>
            <a:ext cx="513282" cy="215444"/>
          </a:xfrm>
          <a:prstGeom prst="rect">
            <a:avLst/>
          </a:prstGeom>
          <a:noFill/>
        </p:spPr>
        <p:txBody>
          <a:bodyPr wrap="none" rtlCol="0">
            <a:spAutoFit/>
          </a:bodyPr>
          <a:lstStyle/>
          <a:p>
            <a:r>
              <a:rPr lang="en-US" sz="800" b="1" strike="sngStrike" dirty="0" smtClean="0"/>
              <a:t>Suspect</a:t>
            </a:r>
            <a:endParaRPr lang="en-US" sz="800" b="1" strike="sngStrike" dirty="0"/>
          </a:p>
        </p:txBody>
      </p:sp>
      <p:sp>
        <p:nvSpPr>
          <p:cNvPr id="21" name="TextBox 20"/>
          <p:cNvSpPr txBox="1"/>
          <p:nvPr/>
        </p:nvSpPr>
        <p:spPr>
          <a:xfrm>
            <a:off x="8482796" y="2962563"/>
            <a:ext cx="986167" cy="215444"/>
          </a:xfrm>
          <a:prstGeom prst="rect">
            <a:avLst/>
          </a:prstGeom>
          <a:noFill/>
        </p:spPr>
        <p:txBody>
          <a:bodyPr wrap="none" rtlCol="0">
            <a:spAutoFit/>
          </a:bodyPr>
          <a:lstStyle/>
          <a:p>
            <a:r>
              <a:rPr lang="en-US" sz="800" dirty="0" smtClean="0"/>
              <a:t>?HOMCE:MATHEW</a:t>
            </a:r>
            <a:endParaRPr lang="en-US" sz="800" dirty="0"/>
          </a:p>
        </p:txBody>
      </p:sp>
      <p:cxnSp>
        <p:nvCxnSpPr>
          <p:cNvPr id="23" name="Straight Connector 22"/>
          <p:cNvCxnSpPr/>
          <p:nvPr/>
        </p:nvCxnSpPr>
        <p:spPr>
          <a:xfrm flipV="1">
            <a:off x="9838481" y="4729481"/>
            <a:ext cx="1107511" cy="884241"/>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C83E112-6AB2-497E-9748-BFAC336EAF0C}"/>
              </a:ext>
            </a:extLst>
          </p:cNvPr>
          <p:cNvSpPr/>
          <p:nvPr/>
        </p:nvSpPr>
        <p:spPr>
          <a:xfrm>
            <a:off x="7781540" y="2949930"/>
            <a:ext cx="3277042" cy="163803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0450420" y="2719933"/>
            <a:ext cx="444352" cy="215444"/>
          </a:xfrm>
          <a:prstGeom prst="rect">
            <a:avLst/>
          </a:prstGeom>
          <a:noFill/>
        </p:spPr>
        <p:txBody>
          <a:bodyPr wrap="none" rtlCol="0">
            <a:spAutoFit/>
          </a:bodyPr>
          <a:lstStyle/>
          <a:p>
            <a:r>
              <a:rPr lang="en-US" sz="800" strike="sngStrike" dirty="0" smtClean="0"/>
              <a:t>happy</a:t>
            </a:r>
            <a:endParaRPr lang="en-US" sz="800" strike="sngStrike" dirty="0"/>
          </a:p>
        </p:txBody>
      </p:sp>
      <p:pic>
        <p:nvPicPr>
          <p:cNvPr id="28" name="Picture 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3488" y="2216251"/>
            <a:ext cx="1850577" cy="1242723"/>
          </a:xfrm>
          <a:prstGeom prst="rect">
            <a:avLst/>
          </a:prstGeom>
        </p:spPr>
      </p:pic>
      <p:sp>
        <p:nvSpPr>
          <p:cNvPr id="29" name="Rectangle 28">
            <a:extLst>
              <a:ext uri="{FF2B5EF4-FFF2-40B4-BE49-F238E27FC236}">
                <a16:creationId xmlns:a16="http://schemas.microsoft.com/office/drawing/2014/main" id="{7C83E112-6AB2-497E-9748-BFAC336EAF0C}"/>
              </a:ext>
            </a:extLst>
          </p:cNvPr>
          <p:cNvSpPr/>
          <p:nvPr/>
        </p:nvSpPr>
        <p:spPr>
          <a:xfrm>
            <a:off x="7277991" y="2192920"/>
            <a:ext cx="1821206" cy="124272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flipV="1">
            <a:off x="9595413" y="3035558"/>
            <a:ext cx="855007" cy="651948"/>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7C83E112-6AB2-497E-9748-BFAC336EAF0C}"/>
              </a:ext>
            </a:extLst>
          </p:cNvPr>
          <p:cNvSpPr/>
          <p:nvPr/>
        </p:nvSpPr>
        <p:spPr>
          <a:xfrm>
            <a:off x="4549772" y="3687507"/>
            <a:ext cx="1652581" cy="78032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a:off x="4401204" y="3687506"/>
            <a:ext cx="633783" cy="7803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5150734" y="3450523"/>
            <a:ext cx="413188" cy="1167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6528122" y="2511706"/>
            <a:ext cx="538427" cy="549002"/>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245641" y="2340252"/>
            <a:ext cx="375424" cy="369332"/>
          </a:xfrm>
          <a:prstGeom prst="rect">
            <a:avLst/>
          </a:prstGeom>
          <a:solidFill>
            <a:srgbClr val="FF0000"/>
          </a:solidFill>
        </p:spPr>
        <p:txBody>
          <a:bodyPr wrap="none">
            <a:spAutoFit/>
          </a:bodyPr>
          <a:lstStyle/>
          <a:p>
            <a:r>
              <a:rPr lang="en-US" dirty="0">
                <a:solidFill>
                  <a:schemeClr val="bg1"/>
                </a:solidFill>
              </a:rPr>
              <a:t>J5</a:t>
            </a:r>
          </a:p>
        </p:txBody>
      </p:sp>
      <p:cxnSp>
        <p:nvCxnSpPr>
          <p:cNvPr id="41" name="Straight Connector 40"/>
          <p:cNvCxnSpPr/>
          <p:nvPr/>
        </p:nvCxnSpPr>
        <p:spPr>
          <a:xfrm>
            <a:off x="3935392" y="2308571"/>
            <a:ext cx="972274" cy="477636"/>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4350308" y="2033896"/>
            <a:ext cx="674737" cy="505401"/>
          </a:xfrm>
          <a:prstGeom prst="rect">
            <a:avLst/>
          </a:prstGeom>
        </p:spPr>
      </p:pic>
      <p:cxnSp>
        <p:nvCxnSpPr>
          <p:cNvPr id="44" name="Straight Connector 43"/>
          <p:cNvCxnSpPr/>
          <p:nvPr/>
        </p:nvCxnSpPr>
        <p:spPr>
          <a:xfrm flipH="1" flipV="1">
            <a:off x="8975879" y="3551294"/>
            <a:ext cx="493084" cy="5464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7502719" y="2108677"/>
            <a:ext cx="2275498" cy="1668188"/>
          </a:xfrm>
          <a:prstGeom prst="line">
            <a:avLst/>
          </a:prstGeom>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7C83E112-6AB2-497E-9748-BFAC336EAF0C}"/>
              </a:ext>
            </a:extLst>
          </p:cNvPr>
          <p:cNvSpPr/>
          <p:nvPr/>
        </p:nvSpPr>
        <p:spPr>
          <a:xfrm>
            <a:off x="1121220" y="3006730"/>
            <a:ext cx="2883120" cy="161129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flipV="1">
            <a:off x="2152891" y="2553336"/>
            <a:ext cx="659757" cy="722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2429787" y="4097784"/>
            <a:ext cx="1315688" cy="370045"/>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10"/>
          <a:stretch>
            <a:fillRect/>
          </a:stretch>
        </p:blipFill>
        <p:spPr>
          <a:xfrm>
            <a:off x="2749146" y="4729481"/>
            <a:ext cx="655729" cy="372803"/>
          </a:xfrm>
          <a:prstGeom prst="rect">
            <a:avLst/>
          </a:prstGeom>
        </p:spPr>
      </p:pic>
      <p:sp>
        <p:nvSpPr>
          <p:cNvPr id="53" name="TextBox 52"/>
          <p:cNvSpPr txBox="1"/>
          <p:nvPr/>
        </p:nvSpPr>
        <p:spPr>
          <a:xfrm>
            <a:off x="1435261" y="5547871"/>
            <a:ext cx="944489" cy="369332"/>
          </a:xfrm>
          <a:prstGeom prst="rect">
            <a:avLst/>
          </a:prstGeom>
          <a:noFill/>
        </p:spPr>
        <p:txBody>
          <a:bodyPr wrap="none" rtlCol="0">
            <a:spAutoFit/>
          </a:bodyPr>
          <a:lstStyle/>
          <a:p>
            <a:r>
              <a:rPr lang="en-US" dirty="0" smtClean="0"/>
              <a:t>$180/</a:t>
            </a:r>
            <a:r>
              <a:rPr lang="en-US" dirty="0" err="1" smtClean="0"/>
              <a:t>hr</a:t>
            </a:r>
            <a:endParaRPr lang="en-US" dirty="0"/>
          </a:p>
        </p:txBody>
      </p:sp>
      <p:cxnSp>
        <p:nvCxnSpPr>
          <p:cNvPr id="55" name="Straight Arrow Connector 54"/>
          <p:cNvCxnSpPr/>
          <p:nvPr/>
        </p:nvCxnSpPr>
        <p:spPr>
          <a:xfrm>
            <a:off x="1923404" y="4915883"/>
            <a:ext cx="7078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Cloud 56"/>
          <p:cNvSpPr/>
          <p:nvPr/>
        </p:nvSpPr>
        <p:spPr>
          <a:xfrm>
            <a:off x="3561854" y="4729481"/>
            <a:ext cx="568936" cy="372803"/>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639591" y="4808160"/>
            <a:ext cx="393056" cy="215444"/>
          </a:xfrm>
          <a:prstGeom prst="rect">
            <a:avLst/>
          </a:prstGeom>
          <a:noFill/>
        </p:spPr>
        <p:txBody>
          <a:bodyPr wrap="none" rtlCol="0">
            <a:spAutoFit/>
          </a:bodyPr>
          <a:lstStyle/>
          <a:p>
            <a:r>
              <a:rPr lang="en-US" sz="800" dirty="0" smtClean="0"/>
              <a:t>WWI</a:t>
            </a:r>
            <a:endParaRPr lang="en-US" sz="800" dirty="0"/>
          </a:p>
        </p:txBody>
      </p:sp>
      <p:cxnSp>
        <p:nvCxnSpPr>
          <p:cNvPr id="59" name="Straight Arrow Connector 58"/>
          <p:cNvCxnSpPr/>
          <p:nvPr/>
        </p:nvCxnSpPr>
        <p:spPr>
          <a:xfrm flipH="1">
            <a:off x="2209393" y="5243215"/>
            <a:ext cx="19213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p:cNvSpPr/>
          <p:nvPr/>
        </p:nvSpPr>
        <p:spPr>
          <a:xfrm>
            <a:off x="7240817" y="4853862"/>
            <a:ext cx="1516441" cy="369332"/>
          </a:xfrm>
          <a:prstGeom prst="rect">
            <a:avLst/>
          </a:prstGeom>
        </p:spPr>
        <p:txBody>
          <a:bodyPr wrap="none">
            <a:spAutoFit/>
          </a:bodyPr>
          <a:lstStyle/>
          <a:p>
            <a:r>
              <a:rPr lang="en-US" strike="sngStrike" dirty="0" err="1"/>
              <a:t>tim</a:t>
            </a:r>
            <a:r>
              <a:rPr lang="en-US" strike="sngStrike" dirty="0"/>
              <a:t> cook 2023</a:t>
            </a:r>
          </a:p>
        </p:txBody>
      </p:sp>
      <p:pic>
        <p:nvPicPr>
          <p:cNvPr id="64" name="Picture 63"/>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850484" y="4954735"/>
            <a:ext cx="358407" cy="268459"/>
          </a:xfrm>
          <a:prstGeom prst="rect">
            <a:avLst/>
          </a:prstGeom>
        </p:spPr>
      </p:pic>
      <p:cxnSp>
        <p:nvCxnSpPr>
          <p:cNvPr id="66" name="Straight Arrow Connector 65"/>
          <p:cNvCxnSpPr/>
          <p:nvPr/>
        </p:nvCxnSpPr>
        <p:spPr>
          <a:xfrm>
            <a:off x="7393466" y="5223195"/>
            <a:ext cx="2248245" cy="3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8850484" y="4863109"/>
            <a:ext cx="371937" cy="446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7393466" y="5347575"/>
            <a:ext cx="2248245" cy="8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897337" y="5409355"/>
            <a:ext cx="342411" cy="227859"/>
          </a:xfrm>
          <a:prstGeom prst="rect">
            <a:avLst/>
          </a:prstGeom>
        </p:spPr>
      </p:pic>
      <p:cxnSp>
        <p:nvCxnSpPr>
          <p:cNvPr id="76" name="Straight Arrow Connector 75"/>
          <p:cNvCxnSpPr/>
          <p:nvPr/>
        </p:nvCxnSpPr>
        <p:spPr>
          <a:xfrm>
            <a:off x="7491851" y="5503155"/>
            <a:ext cx="2248245" cy="3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7522895" y="5672787"/>
            <a:ext cx="2248245" cy="8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240168" y="5660545"/>
            <a:ext cx="1770927" cy="369332"/>
          </a:xfrm>
          <a:prstGeom prst="rect">
            <a:avLst/>
          </a:prstGeom>
          <a:noFill/>
        </p:spPr>
        <p:txBody>
          <a:bodyPr wrap="square" rtlCol="0">
            <a:spAutoFit/>
          </a:bodyPr>
          <a:lstStyle/>
          <a:p>
            <a:r>
              <a:rPr lang="en-US" dirty="0" smtClean="0"/>
              <a:t>Tim cook 2015</a:t>
            </a:r>
            <a:endParaRPr lang="en-US" dirty="0"/>
          </a:p>
        </p:txBody>
      </p:sp>
      <p:cxnSp>
        <p:nvCxnSpPr>
          <p:cNvPr id="81" name="Straight Arrow Connector 80"/>
          <p:cNvCxnSpPr/>
          <p:nvPr/>
        </p:nvCxnSpPr>
        <p:spPr>
          <a:xfrm>
            <a:off x="7529972" y="5975688"/>
            <a:ext cx="2248245" cy="3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7487074" y="6115824"/>
            <a:ext cx="2351407" cy="3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13"/>
          <a:stretch>
            <a:fillRect/>
          </a:stretch>
        </p:blipFill>
        <p:spPr>
          <a:xfrm>
            <a:off x="8517588" y="6060446"/>
            <a:ext cx="308727" cy="200727"/>
          </a:xfrm>
          <a:prstGeom prst="rect">
            <a:avLst/>
          </a:prstGeom>
        </p:spPr>
      </p:pic>
      <p:pic>
        <p:nvPicPr>
          <p:cNvPr id="87" name="Picture 86"/>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520223" y="6322629"/>
            <a:ext cx="303455" cy="174281"/>
          </a:xfrm>
          <a:prstGeom prst="rect">
            <a:avLst/>
          </a:prstGeom>
        </p:spPr>
      </p:pic>
      <p:cxnSp>
        <p:nvCxnSpPr>
          <p:cNvPr id="88" name="Straight Arrow Connector 87"/>
          <p:cNvCxnSpPr/>
          <p:nvPr/>
        </p:nvCxnSpPr>
        <p:spPr>
          <a:xfrm>
            <a:off x="7547827" y="6393265"/>
            <a:ext cx="2248245" cy="33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7559402" y="6614873"/>
            <a:ext cx="2351407" cy="35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637655" y="6020842"/>
            <a:ext cx="800219" cy="215444"/>
          </a:xfrm>
          <a:prstGeom prst="rect">
            <a:avLst/>
          </a:prstGeom>
          <a:solidFill>
            <a:srgbClr val="FF0000"/>
          </a:solidFill>
        </p:spPr>
        <p:txBody>
          <a:bodyPr wrap="none" rtlCol="0">
            <a:spAutoFit/>
          </a:bodyPr>
          <a:lstStyle/>
          <a:p>
            <a:r>
              <a:rPr lang="en-US" sz="800" dirty="0" smtClean="0">
                <a:solidFill>
                  <a:schemeClr val="bg1"/>
                </a:solidFill>
              </a:rPr>
              <a:t>CERTIFED:PMP</a:t>
            </a:r>
            <a:endParaRPr lang="en-US" sz="800" dirty="0">
              <a:solidFill>
                <a:schemeClr val="bg1"/>
              </a:solidFill>
            </a:endParaRPr>
          </a:p>
        </p:txBody>
      </p:sp>
      <p:cxnSp>
        <p:nvCxnSpPr>
          <p:cNvPr id="92" name="Straight Connector 91"/>
          <p:cNvCxnSpPr/>
          <p:nvPr/>
        </p:nvCxnSpPr>
        <p:spPr>
          <a:xfrm flipV="1">
            <a:off x="8322197" y="6261173"/>
            <a:ext cx="784928" cy="23573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7C83E112-6AB2-497E-9748-BFAC336EAF0C}"/>
              </a:ext>
            </a:extLst>
          </p:cNvPr>
          <p:cNvSpPr/>
          <p:nvPr/>
        </p:nvSpPr>
        <p:spPr>
          <a:xfrm>
            <a:off x="6374309" y="1976010"/>
            <a:ext cx="4803416" cy="473830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p:cNvPicPr>
            <a:picLocks noChangeAspect="1"/>
          </p:cNvPicPr>
          <p:nvPr/>
        </p:nvPicPr>
        <p:blipFill>
          <a:blip r:embed="rId15"/>
          <a:stretch>
            <a:fillRect/>
          </a:stretch>
        </p:blipFill>
        <p:spPr>
          <a:xfrm>
            <a:off x="1160700" y="6233443"/>
            <a:ext cx="563556" cy="603454"/>
          </a:xfrm>
          <a:prstGeom prst="rect">
            <a:avLst/>
          </a:prstGeom>
        </p:spPr>
      </p:pic>
      <p:pic>
        <p:nvPicPr>
          <p:cNvPr id="95" name="Picture 94"/>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0096801" y="6427656"/>
            <a:ext cx="330547" cy="286657"/>
          </a:xfrm>
          <a:prstGeom prst="rect">
            <a:avLst/>
          </a:prstGeom>
        </p:spPr>
      </p:pic>
      <p:sp>
        <p:nvSpPr>
          <p:cNvPr id="96" name="TextBox 95"/>
          <p:cNvSpPr txBox="1"/>
          <p:nvPr/>
        </p:nvSpPr>
        <p:spPr>
          <a:xfrm>
            <a:off x="10460726" y="6256385"/>
            <a:ext cx="1752659" cy="369332"/>
          </a:xfrm>
          <a:prstGeom prst="rect">
            <a:avLst/>
          </a:prstGeom>
          <a:noFill/>
        </p:spPr>
        <p:txBody>
          <a:bodyPr wrap="none" rtlCol="0">
            <a:spAutoFit/>
          </a:bodyPr>
          <a:lstStyle/>
          <a:p>
            <a:r>
              <a:rPr lang="en-US" dirty="0" err="1" smtClean="0"/>
              <a:t>KOCEMAN.</a:t>
            </a:r>
            <a:r>
              <a:rPr lang="en-US" sz="800" strike="sngStrike" dirty="0" err="1" smtClean="0"/>
              <a:t>Angela.flea</a:t>
            </a:r>
            <a:r>
              <a:rPr lang="en-US" sz="800" strike="sngStrike" dirty="0" smtClean="0"/>
              <a:t>[]</a:t>
            </a:r>
            <a:endParaRPr lang="en-US" sz="800" strike="sngStrike" dirty="0"/>
          </a:p>
        </p:txBody>
      </p:sp>
      <p:cxnSp>
        <p:nvCxnSpPr>
          <p:cNvPr id="98" name="Straight Connector 97"/>
          <p:cNvCxnSpPr/>
          <p:nvPr/>
        </p:nvCxnSpPr>
        <p:spPr>
          <a:xfrm>
            <a:off x="9796072" y="6409769"/>
            <a:ext cx="932005" cy="18403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7C83E112-6AB2-497E-9748-BFAC336EAF0C}"/>
              </a:ext>
            </a:extLst>
          </p:cNvPr>
          <p:cNvSpPr/>
          <p:nvPr/>
        </p:nvSpPr>
        <p:spPr>
          <a:xfrm>
            <a:off x="10036946" y="6387396"/>
            <a:ext cx="413474" cy="42378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flipV="1">
            <a:off x="9838481" y="6322629"/>
            <a:ext cx="910741" cy="488556"/>
          </a:xfrm>
          <a:prstGeom prst="line">
            <a:avLst/>
          </a:prstGeom>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17"/>
          <a:stretch>
            <a:fillRect/>
          </a:stretch>
        </p:blipFill>
        <p:spPr>
          <a:xfrm>
            <a:off x="4876869" y="4900637"/>
            <a:ext cx="771525" cy="1057275"/>
          </a:xfrm>
          <a:prstGeom prst="rect">
            <a:avLst/>
          </a:prstGeom>
        </p:spPr>
      </p:pic>
      <p:sp>
        <p:nvSpPr>
          <p:cNvPr id="103" name="Oval 102"/>
          <p:cNvSpPr/>
          <p:nvPr/>
        </p:nvSpPr>
        <p:spPr>
          <a:xfrm>
            <a:off x="4804141" y="418574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5" name="Oval 104"/>
          <p:cNvSpPr/>
          <p:nvPr/>
        </p:nvSpPr>
        <p:spPr>
          <a:xfrm>
            <a:off x="4799412" y="5506352"/>
            <a:ext cx="955083" cy="919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10211018" y="451176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07" name="Oval 106"/>
          <p:cNvSpPr/>
          <p:nvPr/>
        </p:nvSpPr>
        <p:spPr>
          <a:xfrm>
            <a:off x="10909832" y="4508665"/>
            <a:ext cx="955083" cy="9199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6256081" y="6703463"/>
            <a:ext cx="425116" cy="215444"/>
          </a:xfrm>
          <a:prstGeom prst="rect">
            <a:avLst/>
          </a:prstGeom>
          <a:noFill/>
        </p:spPr>
        <p:txBody>
          <a:bodyPr wrap="none" rtlCol="0">
            <a:spAutoFit/>
          </a:bodyPr>
          <a:lstStyle/>
          <a:p>
            <a:r>
              <a:rPr lang="en-US" sz="800" strike="sngStrike" dirty="0" smtClean="0"/>
              <a:t>[x] no</a:t>
            </a:r>
            <a:endParaRPr lang="en-US" sz="800" strike="sngStrike" dirty="0"/>
          </a:p>
        </p:txBody>
      </p:sp>
      <p:sp>
        <p:nvSpPr>
          <p:cNvPr id="110" name="Rectangle 109"/>
          <p:cNvSpPr/>
          <p:nvPr/>
        </p:nvSpPr>
        <p:spPr>
          <a:xfrm>
            <a:off x="6468639" y="1180618"/>
            <a:ext cx="1436870" cy="23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CHART</a:t>
            </a:r>
            <a:endParaRPr lang="en-US" dirty="0"/>
          </a:p>
        </p:txBody>
      </p:sp>
      <p:sp>
        <p:nvSpPr>
          <p:cNvPr id="111" name="Rectangle 110"/>
          <p:cNvSpPr/>
          <p:nvPr/>
        </p:nvSpPr>
        <p:spPr>
          <a:xfrm>
            <a:off x="6528122" y="1421374"/>
            <a:ext cx="1412111" cy="7631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p:cNvSpPr txBox="1"/>
          <p:nvPr/>
        </p:nvSpPr>
        <p:spPr>
          <a:xfrm>
            <a:off x="6528122" y="1432773"/>
            <a:ext cx="1520160" cy="923330"/>
          </a:xfrm>
          <a:prstGeom prst="rect">
            <a:avLst/>
          </a:prstGeom>
          <a:noFill/>
        </p:spPr>
        <p:txBody>
          <a:bodyPr wrap="none" rtlCol="0">
            <a:spAutoFit/>
          </a:bodyPr>
          <a:lstStyle/>
          <a:p>
            <a:r>
              <a:rPr lang="en-US" dirty="0" smtClean="0"/>
              <a:t>!SQ.</a:t>
            </a:r>
          </a:p>
          <a:p>
            <a:r>
              <a:rPr lang="en-US" dirty="0" err="1" smtClean="0"/>
              <a:t>nonPoliceTRX</a:t>
            </a:r>
            <a:r>
              <a:rPr lang="en-US" dirty="0" smtClean="0"/>
              <a:t>.</a:t>
            </a:r>
          </a:p>
          <a:p>
            <a:r>
              <a:rPr lang="en-US" dirty="0" smtClean="0"/>
              <a:t>INTTUPT</a:t>
            </a:r>
            <a:endParaRPr lang="en-US" dirty="0"/>
          </a:p>
        </p:txBody>
      </p:sp>
      <p:pic>
        <p:nvPicPr>
          <p:cNvPr id="113" name="Picture 112"/>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8225032" y="1458604"/>
            <a:ext cx="443817" cy="295340"/>
          </a:xfrm>
          <a:prstGeom prst="rect">
            <a:avLst/>
          </a:prstGeom>
        </p:spPr>
      </p:pic>
      <p:sp>
        <p:nvSpPr>
          <p:cNvPr id="114" name="Rectangle 113">
            <a:extLst>
              <a:ext uri="{FF2B5EF4-FFF2-40B4-BE49-F238E27FC236}">
                <a16:creationId xmlns:a16="http://schemas.microsoft.com/office/drawing/2014/main" id="{7C83E112-6AB2-497E-9748-BFAC336EAF0C}"/>
              </a:ext>
            </a:extLst>
          </p:cNvPr>
          <p:cNvSpPr/>
          <p:nvPr/>
        </p:nvSpPr>
        <p:spPr>
          <a:xfrm>
            <a:off x="8225032" y="1458604"/>
            <a:ext cx="453322" cy="33413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6" name="Straight Connector 115"/>
          <p:cNvCxnSpPr/>
          <p:nvPr/>
        </p:nvCxnSpPr>
        <p:spPr>
          <a:xfrm flipH="1">
            <a:off x="8322197" y="1413264"/>
            <a:ext cx="356157" cy="5627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7302281" y="5787342"/>
            <a:ext cx="1366568" cy="81067"/>
          </a:xfrm>
          <a:prstGeom prst="line">
            <a:avLst/>
          </a:prstGeom>
        </p:spPr>
        <p:style>
          <a:lnRef idx="1">
            <a:schemeClr val="accent1"/>
          </a:lnRef>
          <a:fillRef idx="0">
            <a:schemeClr val="accent1"/>
          </a:fillRef>
          <a:effectRef idx="0">
            <a:schemeClr val="accent1"/>
          </a:effectRef>
          <a:fontRef idx="minor">
            <a:schemeClr val="tx1"/>
          </a:fontRef>
        </p:style>
      </p:cxnSp>
      <p:pic>
        <p:nvPicPr>
          <p:cNvPr id="119" name="Picture 118"/>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1099018" y="2034900"/>
            <a:ext cx="226420" cy="337169"/>
          </a:xfrm>
          <a:prstGeom prst="rect">
            <a:avLst/>
          </a:prstGeom>
        </p:spPr>
      </p:pic>
      <p:cxnSp>
        <p:nvCxnSpPr>
          <p:cNvPr id="121" name="Straight Connector 120"/>
          <p:cNvCxnSpPr/>
          <p:nvPr/>
        </p:nvCxnSpPr>
        <p:spPr>
          <a:xfrm flipV="1">
            <a:off x="10749222" y="2033896"/>
            <a:ext cx="837036" cy="274675"/>
          </a:xfrm>
          <a:prstGeom prst="line">
            <a:avLst/>
          </a:prstGeom>
        </p:spPr>
        <p:style>
          <a:lnRef idx="1">
            <a:schemeClr val="accent1"/>
          </a:lnRef>
          <a:fillRef idx="0">
            <a:schemeClr val="accent1"/>
          </a:fillRef>
          <a:effectRef idx="0">
            <a:schemeClr val="accent1"/>
          </a:effectRef>
          <a:fontRef idx="minor">
            <a:schemeClr val="tx1"/>
          </a:fontRef>
        </p:style>
      </p:cxnSp>
      <p:pic>
        <p:nvPicPr>
          <p:cNvPr id="122" name="Picture 121"/>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1028253" y="1404221"/>
            <a:ext cx="443817" cy="295340"/>
          </a:xfrm>
          <a:prstGeom prst="rect">
            <a:avLst/>
          </a:prstGeom>
        </p:spPr>
      </p:pic>
      <p:sp>
        <p:nvSpPr>
          <p:cNvPr id="123" name="Rectangle 122">
            <a:extLst>
              <a:ext uri="{FF2B5EF4-FFF2-40B4-BE49-F238E27FC236}">
                <a16:creationId xmlns:a16="http://schemas.microsoft.com/office/drawing/2014/main" id="{7C83E112-6AB2-497E-9748-BFAC336EAF0C}"/>
              </a:ext>
            </a:extLst>
          </p:cNvPr>
          <p:cNvSpPr/>
          <p:nvPr/>
        </p:nvSpPr>
        <p:spPr>
          <a:xfrm>
            <a:off x="11028253" y="1416033"/>
            <a:ext cx="453322" cy="33413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Connector 123"/>
          <p:cNvCxnSpPr/>
          <p:nvPr/>
        </p:nvCxnSpPr>
        <p:spPr>
          <a:xfrm flipH="1">
            <a:off x="11125418" y="1358881"/>
            <a:ext cx="356157" cy="562746"/>
          </a:xfrm>
          <a:prstGeom prst="line">
            <a:avLst/>
          </a:prstGeom>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7C83E112-6AB2-497E-9748-BFAC336EAF0C}"/>
              </a:ext>
            </a:extLst>
          </p:cNvPr>
          <p:cNvSpPr/>
          <p:nvPr/>
        </p:nvSpPr>
        <p:spPr>
          <a:xfrm>
            <a:off x="11058582" y="2031008"/>
            <a:ext cx="266856" cy="34416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9248217" y="1171342"/>
            <a:ext cx="1436870" cy="23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CHART</a:t>
            </a:r>
            <a:endParaRPr lang="en-US" dirty="0"/>
          </a:p>
        </p:txBody>
      </p:sp>
      <p:sp>
        <p:nvSpPr>
          <p:cNvPr id="127" name="Rectangle 126"/>
          <p:cNvSpPr/>
          <p:nvPr/>
        </p:nvSpPr>
        <p:spPr>
          <a:xfrm>
            <a:off x="9307700" y="1412098"/>
            <a:ext cx="1412111" cy="7631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9307700" y="1423497"/>
            <a:ext cx="1520160" cy="923330"/>
          </a:xfrm>
          <a:prstGeom prst="rect">
            <a:avLst/>
          </a:prstGeom>
          <a:noFill/>
        </p:spPr>
        <p:txBody>
          <a:bodyPr wrap="none" rtlCol="0">
            <a:spAutoFit/>
          </a:bodyPr>
          <a:lstStyle/>
          <a:p>
            <a:r>
              <a:rPr lang="en-US" dirty="0" smtClean="0"/>
              <a:t>!SQ.</a:t>
            </a:r>
          </a:p>
          <a:p>
            <a:r>
              <a:rPr lang="en-US" dirty="0" err="1" smtClean="0"/>
              <a:t>nonPoliceTRX</a:t>
            </a:r>
            <a:r>
              <a:rPr lang="en-US" dirty="0" smtClean="0"/>
              <a:t>.</a:t>
            </a:r>
          </a:p>
          <a:p>
            <a:r>
              <a:rPr lang="en-US" dirty="0" smtClean="0"/>
              <a:t>INTTUPT</a:t>
            </a:r>
            <a:endParaRPr lang="en-US" dirty="0"/>
          </a:p>
        </p:txBody>
      </p:sp>
      <p:sp>
        <p:nvSpPr>
          <p:cNvPr id="129" name="Right Arrow 128"/>
          <p:cNvSpPr/>
          <p:nvPr/>
        </p:nvSpPr>
        <p:spPr>
          <a:xfrm>
            <a:off x="10797762" y="2029751"/>
            <a:ext cx="370684" cy="2631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flipH="1" flipV="1">
            <a:off x="11058582" y="1921627"/>
            <a:ext cx="422993" cy="590079"/>
          </a:xfrm>
          <a:prstGeom prst="line">
            <a:avLst/>
          </a:prstGeom>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5751386" y="1052042"/>
            <a:ext cx="689228" cy="369332"/>
          </a:xfrm>
          <a:prstGeom prst="rect">
            <a:avLst/>
          </a:prstGeom>
          <a:noFill/>
        </p:spPr>
        <p:txBody>
          <a:bodyPr wrap="none" rtlCol="0">
            <a:spAutoFit/>
          </a:bodyPr>
          <a:lstStyle/>
          <a:p>
            <a:r>
              <a:rPr lang="en-US" strike="sngStrike" dirty="0" smtClean="0"/>
              <a:t>Yours</a:t>
            </a:r>
            <a:endParaRPr lang="en-US" strike="sngStrike" dirty="0"/>
          </a:p>
        </p:txBody>
      </p:sp>
      <p:sp>
        <p:nvSpPr>
          <p:cNvPr id="133" name="TextBox 132"/>
          <p:cNvSpPr txBox="1"/>
          <p:nvPr/>
        </p:nvSpPr>
        <p:spPr>
          <a:xfrm>
            <a:off x="5661464" y="1287074"/>
            <a:ext cx="821059" cy="215444"/>
          </a:xfrm>
          <a:prstGeom prst="rect">
            <a:avLst/>
          </a:prstGeom>
          <a:noFill/>
        </p:spPr>
        <p:txBody>
          <a:bodyPr wrap="none" rtlCol="0">
            <a:spAutoFit/>
          </a:bodyPr>
          <a:lstStyle/>
          <a:p>
            <a:r>
              <a:rPr lang="en-US" sz="800" dirty="0" smtClean="0"/>
              <a:t>!VIRIGN.§422.6</a:t>
            </a:r>
            <a:endParaRPr lang="en-US" sz="800" dirty="0"/>
          </a:p>
        </p:txBody>
      </p:sp>
      <p:cxnSp>
        <p:nvCxnSpPr>
          <p:cNvPr id="135" name="Straight Connector 134"/>
          <p:cNvCxnSpPr/>
          <p:nvPr/>
        </p:nvCxnSpPr>
        <p:spPr>
          <a:xfrm flipV="1">
            <a:off x="4350308" y="3687506"/>
            <a:ext cx="1536828" cy="346766"/>
          </a:xfrm>
          <a:prstGeom prst="line">
            <a:avLst/>
          </a:prstGeom>
        </p:spPr>
        <p:style>
          <a:lnRef idx="1">
            <a:schemeClr val="accent1"/>
          </a:lnRef>
          <a:fillRef idx="0">
            <a:schemeClr val="accent1"/>
          </a:fillRef>
          <a:effectRef idx="0">
            <a:schemeClr val="accent1"/>
          </a:effectRef>
          <a:fontRef idx="minor">
            <a:schemeClr val="tx1"/>
          </a:fontRef>
        </p:style>
      </p:cxnSp>
      <p:pic>
        <p:nvPicPr>
          <p:cNvPr id="136" name="Picture 13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994986" y="2266765"/>
            <a:ext cx="6204197" cy="4577932"/>
          </a:xfrm>
          <a:prstGeom prst="rect">
            <a:avLst/>
          </a:prstGeom>
        </p:spPr>
      </p:pic>
      <p:sp>
        <p:nvSpPr>
          <p:cNvPr id="108" name="Rectangle 107"/>
          <p:cNvSpPr/>
          <p:nvPr/>
        </p:nvSpPr>
        <p:spPr>
          <a:xfrm>
            <a:off x="9740096" y="5409354"/>
            <a:ext cx="2410023" cy="4590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?HOMCE:MATHEW</a:t>
            </a:r>
            <a:endParaRPr lang="en-US" dirty="0"/>
          </a:p>
        </p:txBody>
      </p:sp>
      <p:cxnSp>
        <p:nvCxnSpPr>
          <p:cNvPr id="138" name="Straight Connector 137"/>
          <p:cNvCxnSpPr/>
          <p:nvPr/>
        </p:nvCxnSpPr>
        <p:spPr>
          <a:xfrm>
            <a:off x="6002183" y="1694637"/>
            <a:ext cx="0" cy="504191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V="1">
            <a:off x="2277344" y="3551294"/>
            <a:ext cx="1127531" cy="1091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flipV="1">
            <a:off x="5751386" y="3355859"/>
            <a:ext cx="135750" cy="115280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541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0414" y="1921397"/>
            <a:ext cx="572597" cy="816256"/>
          </a:xfrm>
          <a:prstGeom prst="rect">
            <a:avLst/>
          </a:prstGeom>
        </p:spPr>
      </p:pic>
      <p:pic>
        <p:nvPicPr>
          <p:cNvPr id="8" name="Picture 7"/>
          <p:cNvPicPr>
            <a:picLocks noChangeAspect="1"/>
          </p:cNvPicPr>
          <p:nvPr/>
        </p:nvPicPr>
        <p:blipFill>
          <a:blip r:embed="rId3"/>
          <a:stretch>
            <a:fillRect/>
          </a:stretch>
        </p:blipFill>
        <p:spPr>
          <a:xfrm>
            <a:off x="2899561" y="1921397"/>
            <a:ext cx="1448196" cy="816256"/>
          </a:xfrm>
          <a:prstGeom prst="rect">
            <a:avLst/>
          </a:prstGeom>
        </p:spPr>
      </p:pic>
      <p:sp>
        <p:nvSpPr>
          <p:cNvPr id="9" name="TextBox 8"/>
          <p:cNvSpPr txBox="1"/>
          <p:nvPr/>
        </p:nvSpPr>
        <p:spPr>
          <a:xfrm>
            <a:off x="4437789" y="2083443"/>
            <a:ext cx="1433406" cy="369332"/>
          </a:xfrm>
          <a:prstGeom prst="rect">
            <a:avLst/>
          </a:prstGeom>
          <a:noFill/>
        </p:spPr>
        <p:txBody>
          <a:bodyPr wrap="none" rtlCol="0">
            <a:spAutoFit/>
          </a:bodyPr>
          <a:lstStyle/>
          <a:p>
            <a:r>
              <a:rPr lang="en-US" dirty="0" smtClean="0"/>
              <a:t>FBI:WMD:KIT</a:t>
            </a:r>
            <a:endParaRPr lang="en-US" dirty="0"/>
          </a:p>
        </p:txBody>
      </p:sp>
      <p:sp>
        <p:nvSpPr>
          <p:cNvPr id="10" name="TextBox 9"/>
          <p:cNvSpPr txBox="1"/>
          <p:nvPr/>
        </p:nvSpPr>
        <p:spPr>
          <a:xfrm flipH="1">
            <a:off x="2756606" y="1583755"/>
            <a:ext cx="2026149" cy="369332"/>
          </a:xfrm>
          <a:prstGeom prst="rect">
            <a:avLst/>
          </a:prstGeom>
          <a:noFill/>
        </p:spPr>
        <p:txBody>
          <a:bodyPr wrap="square" rtlCol="0">
            <a:spAutoFit/>
          </a:bodyPr>
          <a:lstStyle/>
          <a:p>
            <a:r>
              <a:rPr lang="en-US" dirty="0" smtClean="0"/>
              <a:t>41.</a:t>
            </a:r>
            <a:r>
              <a:rPr lang="en-US" sz="800" strike="sngStrike" dirty="0" smtClean="0"/>
              <a:t>apple.touch</a:t>
            </a:r>
            <a:endParaRPr lang="en-US" sz="800" strike="sngStrike" dirty="0"/>
          </a:p>
        </p:txBody>
      </p:sp>
      <p:sp>
        <p:nvSpPr>
          <p:cNvPr id="11" name="TextBox 10"/>
          <p:cNvSpPr txBox="1"/>
          <p:nvPr/>
        </p:nvSpPr>
        <p:spPr>
          <a:xfrm>
            <a:off x="2807908" y="2776994"/>
            <a:ext cx="1928092" cy="369332"/>
          </a:xfrm>
          <a:prstGeom prst="rect">
            <a:avLst/>
          </a:prstGeom>
          <a:noFill/>
        </p:spPr>
        <p:txBody>
          <a:bodyPr wrap="none" rtlCol="0">
            <a:spAutoFit/>
          </a:bodyPr>
          <a:lstStyle/>
          <a:p>
            <a:r>
              <a:rPr lang="en-US" strike="sngStrike" dirty="0" smtClean="0"/>
              <a:t>Ring tone </a:t>
            </a:r>
            <a:r>
              <a:rPr lang="en-US" strike="sngStrike" dirty="0" err="1" smtClean="0"/>
              <a:t>chanbile</a:t>
            </a:r>
            <a:endParaRPr lang="en-US" strike="sngStrike" dirty="0"/>
          </a:p>
        </p:txBody>
      </p:sp>
      <p:sp>
        <p:nvSpPr>
          <p:cNvPr id="12" name="TextBox 11"/>
          <p:cNvSpPr txBox="1"/>
          <p:nvPr/>
        </p:nvSpPr>
        <p:spPr>
          <a:xfrm>
            <a:off x="5671210" y="2174253"/>
            <a:ext cx="2562817" cy="646331"/>
          </a:xfrm>
          <a:prstGeom prst="rect">
            <a:avLst/>
          </a:prstGeom>
          <a:noFill/>
        </p:spPr>
        <p:txBody>
          <a:bodyPr wrap="none" rtlCol="0">
            <a:spAutoFit/>
          </a:bodyPr>
          <a:lstStyle/>
          <a:p>
            <a:r>
              <a:rPr lang="en-US" dirty="0" err="1" smtClean="0"/>
              <a:t>VIRIGNA.wsam.kernel</a:t>
            </a:r>
            <a:endParaRPr lang="en-US" dirty="0" smtClean="0"/>
          </a:p>
          <a:p>
            <a:r>
              <a:rPr lang="en-US" dirty="0" err="1" smtClean="0"/>
              <a:t>VIRING.appel.touch.brain</a:t>
            </a:r>
            <a:endParaRPr lang="en-US" dirty="0"/>
          </a:p>
        </p:txBody>
      </p:sp>
      <p:sp>
        <p:nvSpPr>
          <p:cNvPr id="13" name="TextBox 12"/>
          <p:cNvSpPr txBox="1"/>
          <p:nvPr/>
        </p:nvSpPr>
        <p:spPr>
          <a:xfrm>
            <a:off x="5803842" y="1783810"/>
            <a:ext cx="4860370" cy="369332"/>
          </a:xfrm>
          <a:prstGeom prst="rect">
            <a:avLst/>
          </a:prstGeom>
          <a:noFill/>
        </p:spPr>
        <p:txBody>
          <a:bodyPr wrap="none" rtlCol="0">
            <a:spAutoFit/>
          </a:bodyPr>
          <a:lstStyle/>
          <a:p>
            <a:r>
              <a:rPr lang="en-US" dirty="0" smtClean="0"/>
              <a:t>CHECKP CHALRIE(</a:t>
            </a:r>
            <a:r>
              <a:rPr lang="en-US" sz="800" strike="sngStrike" dirty="0" err="1" smtClean="0"/>
              <a:t>cashregister</a:t>
            </a:r>
            <a:r>
              <a:rPr lang="en-US" sz="800" strike="sngStrike" dirty="0" smtClean="0"/>
              <a:t>; </a:t>
            </a:r>
            <a:r>
              <a:rPr lang="en-US" sz="800" strike="sngStrike" dirty="0" err="1" smtClean="0"/>
              <a:t>angela</a:t>
            </a:r>
            <a:r>
              <a:rPr lang="en-US" sz="800" strike="sngStrike" dirty="0" smtClean="0"/>
              <a:t>.)  </a:t>
            </a:r>
            <a:r>
              <a:rPr lang="en-US" sz="800" strike="sngStrike" dirty="0" err="1" smtClean="0"/>
              <a:t>anglea.flea</a:t>
            </a:r>
            <a:r>
              <a:rPr lang="en-US" sz="800" strike="sngStrike" dirty="0" smtClean="0"/>
              <a:t>[].</a:t>
            </a:r>
            <a:r>
              <a:rPr lang="en-US" sz="800" strike="sngStrike" dirty="0" err="1" smtClean="0"/>
              <a:t>ivan.ivanvich</a:t>
            </a:r>
            <a:r>
              <a:rPr lang="en-US" dirty="0" smtClean="0"/>
              <a:t>; IPX </a:t>
            </a:r>
            <a:r>
              <a:rPr lang="en-US" sz="800" strike="sngStrike" dirty="0" err="1" smtClean="0"/>
              <a:t>alex</a:t>
            </a:r>
            <a:r>
              <a:rPr lang="en-US" sz="800" strike="sngStrike" dirty="0" smtClean="0"/>
              <a:t> </a:t>
            </a:r>
            <a:r>
              <a:rPr lang="en-US" sz="800" strike="sngStrike" dirty="0" err="1" smtClean="0"/>
              <a:t>alexivch</a:t>
            </a:r>
            <a:endParaRPr lang="en-US" sz="800" strike="sngStrike" dirty="0"/>
          </a:p>
        </p:txBody>
      </p:sp>
      <p:cxnSp>
        <p:nvCxnSpPr>
          <p:cNvPr id="17" name="Straight Connector 16"/>
          <p:cNvCxnSpPr/>
          <p:nvPr/>
        </p:nvCxnSpPr>
        <p:spPr>
          <a:xfrm flipV="1">
            <a:off x="1671439" y="1713104"/>
            <a:ext cx="844952" cy="1248556"/>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23365" y="2011670"/>
            <a:ext cx="652743" cy="369332"/>
          </a:xfrm>
          <a:prstGeom prst="rect">
            <a:avLst/>
          </a:prstGeom>
          <a:noFill/>
        </p:spPr>
        <p:txBody>
          <a:bodyPr wrap="none" rtlCol="0">
            <a:spAutoFit/>
          </a:bodyPr>
          <a:lstStyle/>
          <a:p>
            <a:r>
              <a:rPr lang="en-US" dirty="0" smtClean="0"/>
              <a:t>2016</a:t>
            </a:r>
            <a:endParaRPr lang="en-US" dirty="0"/>
          </a:p>
        </p:txBody>
      </p:sp>
      <p:sp>
        <p:nvSpPr>
          <p:cNvPr id="19" name="TextBox 18"/>
          <p:cNvSpPr txBox="1"/>
          <p:nvPr/>
        </p:nvSpPr>
        <p:spPr>
          <a:xfrm>
            <a:off x="8085350" y="2776994"/>
            <a:ext cx="2167773" cy="369332"/>
          </a:xfrm>
          <a:prstGeom prst="rect">
            <a:avLst/>
          </a:prstGeom>
          <a:noFill/>
        </p:spPr>
        <p:txBody>
          <a:bodyPr wrap="none" rtlCol="0">
            <a:spAutoFit/>
          </a:bodyPr>
          <a:lstStyle/>
          <a:p>
            <a:r>
              <a:rPr lang="en-US" dirty="0" smtClean="0"/>
              <a:t>2008 </a:t>
            </a:r>
            <a:r>
              <a:rPr lang="en-US" strike="sngStrike" dirty="0" err="1" smtClean="0"/>
              <a:t>ghoeh</a:t>
            </a:r>
            <a:r>
              <a:rPr lang="en-US" strike="sngStrike" dirty="0" smtClean="0"/>
              <a:t>(depress)</a:t>
            </a:r>
            <a:endParaRPr lang="en-US" strike="sngStrike" dirty="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061" y="4090073"/>
            <a:ext cx="535259" cy="789868"/>
          </a:xfrm>
          <a:prstGeom prst="rect">
            <a:avLst/>
          </a:prstGeom>
        </p:spPr>
      </p:pic>
      <p:sp>
        <p:nvSpPr>
          <p:cNvPr id="22" name="Rectangle 21"/>
          <p:cNvSpPr/>
          <p:nvPr/>
        </p:nvSpPr>
        <p:spPr>
          <a:xfrm>
            <a:off x="964655" y="4161647"/>
            <a:ext cx="652743" cy="369332"/>
          </a:xfrm>
          <a:prstGeom prst="rect">
            <a:avLst/>
          </a:prstGeom>
        </p:spPr>
        <p:txBody>
          <a:bodyPr wrap="none">
            <a:spAutoFit/>
          </a:bodyPr>
          <a:lstStyle/>
          <a:p>
            <a:r>
              <a:rPr lang="en-US" dirty="0" smtClean="0"/>
              <a:t>2008</a:t>
            </a:r>
            <a:endParaRPr lang="en-US" dirty="0"/>
          </a:p>
        </p:txBody>
      </p:sp>
      <p:sp>
        <p:nvSpPr>
          <p:cNvPr id="23" name="Rectangle 22"/>
          <p:cNvSpPr/>
          <p:nvPr/>
        </p:nvSpPr>
        <p:spPr>
          <a:xfrm>
            <a:off x="2779189" y="4007490"/>
            <a:ext cx="1706621" cy="369332"/>
          </a:xfrm>
          <a:prstGeom prst="rect">
            <a:avLst/>
          </a:prstGeom>
        </p:spPr>
        <p:txBody>
          <a:bodyPr wrap="none">
            <a:spAutoFit/>
          </a:bodyPr>
          <a:lstStyle/>
          <a:p>
            <a:r>
              <a:rPr lang="en-US" dirty="0"/>
              <a:t>IPX </a:t>
            </a:r>
            <a:r>
              <a:rPr lang="en-US" strike="sngStrike" dirty="0" err="1"/>
              <a:t>alex</a:t>
            </a:r>
            <a:r>
              <a:rPr lang="en-US" strike="sngStrike" dirty="0"/>
              <a:t> </a:t>
            </a:r>
            <a:r>
              <a:rPr lang="en-US" strike="sngStrike" dirty="0" err="1"/>
              <a:t>alexivch</a:t>
            </a:r>
            <a:endParaRPr lang="en-US" strike="sngStrike" dirty="0"/>
          </a:p>
        </p:txBody>
      </p:sp>
      <p:cxnSp>
        <p:nvCxnSpPr>
          <p:cNvPr id="25" name="Straight Connector 24"/>
          <p:cNvCxnSpPr/>
          <p:nvPr/>
        </p:nvCxnSpPr>
        <p:spPr>
          <a:xfrm flipV="1">
            <a:off x="2828217" y="4007490"/>
            <a:ext cx="530286"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07900" y="3403248"/>
            <a:ext cx="11296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5657" y="4925652"/>
            <a:ext cx="112968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98252" y="1302928"/>
            <a:ext cx="11296891"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1077592" y="2012544"/>
            <a:ext cx="1114408" cy="369332"/>
          </a:xfrm>
          <a:prstGeom prst="rect">
            <a:avLst/>
          </a:prstGeom>
          <a:solidFill>
            <a:srgbClr val="C00000"/>
          </a:solidFill>
          <a:ln>
            <a:solidFill>
              <a:srgbClr val="C00000"/>
            </a:solidFill>
          </a:ln>
        </p:spPr>
        <p:txBody>
          <a:bodyPr wrap="none" rtlCol="0">
            <a:spAutoFit/>
          </a:bodyPr>
          <a:lstStyle/>
          <a:p>
            <a:r>
              <a:rPr lang="en-US" dirty="0" smtClean="0">
                <a:solidFill>
                  <a:schemeClr val="bg1"/>
                </a:solidFill>
              </a:rPr>
              <a:t>DEBROAH</a:t>
            </a:r>
            <a:endParaRPr lang="en-US" dirty="0">
              <a:solidFill>
                <a:schemeClr val="bg1"/>
              </a:solidFill>
            </a:endParaRPr>
          </a:p>
        </p:txBody>
      </p:sp>
      <p:sp>
        <p:nvSpPr>
          <p:cNvPr id="32" name="TextBox 31"/>
          <p:cNvSpPr txBox="1"/>
          <p:nvPr/>
        </p:nvSpPr>
        <p:spPr>
          <a:xfrm>
            <a:off x="11046270" y="2268109"/>
            <a:ext cx="944489" cy="369332"/>
          </a:xfrm>
          <a:prstGeom prst="rect">
            <a:avLst/>
          </a:prstGeom>
          <a:solidFill>
            <a:srgbClr val="C00000"/>
          </a:solidFill>
        </p:spPr>
        <p:txBody>
          <a:bodyPr wrap="none" rtlCol="0">
            <a:spAutoFit/>
          </a:bodyPr>
          <a:lstStyle/>
          <a:p>
            <a:r>
              <a:rPr lang="en-US" dirty="0" smtClean="0">
                <a:solidFill>
                  <a:schemeClr val="bg1"/>
                </a:solidFill>
              </a:rPr>
              <a:t>GEDION</a:t>
            </a:r>
            <a:endParaRPr lang="en-US" dirty="0">
              <a:solidFill>
                <a:schemeClr val="bg1"/>
              </a:solidFill>
            </a:endParaRPr>
          </a:p>
        </p:txBody>
      </p:sp>
      <p:cxnSp>
        <p:nvCxnSpPr>
          <p:cNvPr id="34" name="Straight Connector 33"/>
          <p:cNvCxnSpPr/>
          <p:nvPr/>
        </p:nvCxnSpPr>
        <p:spPr>
          <a:xfrm>
            <a:off x="6592791" y="2325704"/>
            <a:ext cx="1492559" cy="61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546698" y="2637441"/>
            <a:ext cx="1950597" cy="22319"/>
          </a:xfrm>
          <a:prstGeom prst="line">
            <a:avLst/>
          </a:prstGeom>
        </p:spPr>
        <p:style>
          <a:lnRef idx="1">
            <a:schemeClr val="accent1"/>
          </a:lnRef>
          <a:fillRef idx="0">
            <a:schemeClr val="accent1"/>
          </a:fillRef>
          <a:effectRef idx="0">
            <a:schemeClr val="accent1"/>
          </a:effectRef>
          <a:fontRef idx="minor">
            <a:schemeClr val="tx1"/>
          </a:fontRef>
        </p:style>
      </p:cxnSp>
      <p:sp>
        <p:nvSpPr>
          <p:cNvPr id="37" name="Cube 36"/>
          <p:cNvSpPr/>
          <p:nvPr/>
        </p:nvSpPr>
        <p:spPr>
          <a:xfrm>
            <a:off x="8234027" y="2143162"/>
            <a:ext cx="1021087" cy="62172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docs</a:t>
            </a:r>
            <a:endParaRPr lang="en-US" dirty="0"/>
          </a:p>
        </p:txBody>
      </p:sp>
      <p:sp>
        <p:nvSpPr>
          <p:cNvPr id="30" name="Rectangle 29">
            <a:extLst>
              <a:ext uri="{FF2B5EF4-FFF2-40B4-BE49-F238E27FC236}">
                <a16:creationId xmlns:a16="http://schemas.microsoft.com/office/drawing/2014/main" id="{7C83E112-6AB2-497E-9748-BFAC336EAF0C}"/>
              </a:ext>
            </a:extLst>
          </p:cNvPr>
          <p:cNvSpPr/>
          <p:nvPr/>
        </p:nvSpPr>
        <p:spPr>
          <a:xfrm>
            <a:off x="2756606" y="1641875"/>
            <a:ext cx="9345896" cy="150532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7C83E112-6AB2-497E-9748-BFAC336EAF0C}"/>
              </a:ext>
            </a:extLst>
          </p:cNvPr>
          <p:cNvSpPr/>
          <p:nvPr/>
        </p:nvSpPr>
        <p:spPr>
          <a:xfrm>
            <a:off x="1716035" y="1713104"/>
            <a:ext cx="702658" cy="13361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C83E112-6AB2-497E-9748-BFAC336EAF0C}"/>
              </a:ext>
            </a:extLst>
          </p:cNvPr>
          <p:cNvSpPr/>
          <p:nvPr/>
        </p:nvSpPr>
        <p:spPr>
          <a:xfrm>
            <a:off x="1748526" y="4040862"/>
            <a:ext cx="702658" cy="87215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C83E112-6AB2-497E-9748-BFAC336EAF0C}"/>
              </a:ext>
            </a:extLst>
          </p:cNvPr>
          <p:cNvSpPr/>
          <p:nvPr/>
        </p:nvSpPr>
        <p:spPr>
          <a:xfrm>
            <a:off x="2742031" y="4020183"/>
            <a:ext cx="9262760" cy="87215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V="1">
            <a:off x="1443334" y="4025793"/>
            <a:ext cx="1301162" cy="88691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1367767" y="1770245"/>
            <a:ext cx="1301162" cy="88691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911862" y="5087795"/>
            <a:ext cx="652743" cy="369332"/>
          </a:xfrm>
          <a:prstGeom prst="rect">
            <a:avLst/>
          </a:prstGeom>
        </p:spPr>
        <p:txBody>
          <a:bodyPr wrap="none">
            <a:spAutoFit/>
          </a:bodyPr>
          <a:lstStyle/>
          <a:p>
            <a:r>
              <a:rPr lang="en-US" dirty="0" smtClean="0"/>
              <a:t>2008</a:t>
            </a:r>
            <a:endParaRPr lang="en-US" dirty="0"/>
          </a:p>
        </p:txBody>
      </p:sp>
      <p:cxnSp>
        <p:nvCxnSpPr>
          <p:cNvPr id="47" name="Straight Connector 46"/>
          <p:cNvCxnSpPr/>
          <p:nvPr/>
        </p:nvCxnSpPr>
        <p:spPr>
          <a:xfrm flipV="1">
            <a:off x="2775424" y="4933638"/>
            <a:ext cx="530286"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52864" y="5851800"/>
            <a:ext cx="11296891"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7C83E112-6AB2-497E-9748-BFAC336EAF0C}"/>
              </a:ext>
            </a:extLst>
          </p:cNvPr>
          <p:cNvSpPr/>
          <p:nvPr/>
        </p:nvSpPr>
        <p:spPr>
          <a:xfrm>
            <a:off x="2807908" y="5087795"/>
            <a:ext cx="9182851" cy="68930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632982" y="1288068"/>
            <a:ext cx="3671005" cy="369332"/>
          </a:xfrm>
          <a:prstGeom prst="rect">
            <a:avLst/>
          </a:prstGeom>
        </p:spPr>
        <p:txBody>
          <a:bodyPr wrap="none">
            <a:spAutoFit/>
          </a:bodyPr>
          <a:lstStyle/>
          <a:p>
            <a:r>
              <a:rPr lang="en-US" dirty="0" err="1" smtClean="0"/>
              <a:t>FBI:WMD.</a:t>
            </a:r>
            <a:r>
              <a:rPr lang="en-US" sz="800" strike="sngStrike" dirty="0" err="1" smtClean="0"/>
              <a:t>Max-plank.garbge</a:t>
            </a:r>
            <a:r>
              <a:rPr lang="en-US" dirty="0" err="1" smtClean="0"/>
              <a:t>.nonPOliceMPA.</a:t>
            </a:r>
            <a:r>
              <a:rPr lang="en-US" sz="800" strike="sngStrike" dirty="0" err="1" smtClean="0"/>
              <a:t>angela</a:t>
            </a:r>
            <a:endParaRPr lang="en-US" sz="800" strike="sngStrike" dirty="0"/>
          </a:p>
        </p:txBody>
      </p:sp>
      <p:sp>
        <p:nvSpPr>
          <p:cNvPr id="55" name="Rectangle 54"/>
          <p:cNvSpPr/>
          <p:nvPr/>
        </p:nvSpPr>
        <p:spPr>
          <a:xfrm>
            <a:off x="2758451" y="3625282"/>
            <a:ext cx="3671005" cy="369332"/>
          </a:xfrm>
          <a:prstGeom prst="rect">
            <a:avLst/>
          </a:prstGeom>
        </p:spPr>
        <p:txBody>
          <a:bodyPr wrap="none">
            <a:spAutoFit/>
          </a:bodyPr>
          <a:lstStyle/>
          <a:p>
            <a:r>
              <a:rPr lang="en-US" dirty="0" err="1" smtClean="0"/>
              <a:t>FBI:WMD.</a:t>
            </a:r>
            <a:r>
              <a:rPr lang="en-US" sz="800" strike="sngStrike" dirty="0" err="1" smtClean="0"/>
              <a:t>Max-plank.garbge</a:t>
            </a:r>
            <a:r>
              <a:rPr lang="en-US" dirty="0" err="1" smtClean="0"/>
              <a:t>.nonPOliceMPA.</a:t>
            </a:r>
            <a:r>
              <a:rPr lang="en-US" sz="800" strike="sngStrike" dirty="0" err="1" smtClean="0"/>
              <a:t>angela</a:t>
            </a:r>
            <a:endParaRPr lang="en-US" sz="800" strike="sngStrike" dirty="0"/>
          </a:p>
        </p:txBody>
      </p:sp>
      <p:sp>
        <p:nvSpPr>
          <p:cNvPr id="56" name="Rectangle 55"/>
          <p:cNvSpPr/>
          <p:nvPr/>
        </p:nvSpPr>
        <p:spPr>
          <a:xfrm>
            <a:off x="10081549" y="2627863"/>
            <a:ext cx="2020953" cy="4250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TIMOTHEY</a:t>
            </a:r>
            <a:endParaRPr lang="en-US" dirty="0"/>
          </a:p>
        </p:txBody>
      </p:sp>
      <p:sp>
        <p:nvSpPr>
          <p:cNvPr id="57" name="Rectangle 56">
            <a:extLst>
              <a:ext uri="{FF2B5EF4-FFF2-40B4-BE49-F238E27FC236}">
                <a16:creationId xmlns:a16="http://schemas.microsoft.com/office/drawing/2014/main" id="{7C83E112-6AB2-497E-9748-BFAC336EAF0C}"/>
              </a:ext>
            </a:extLst>
          </p:cNvPr>
          <p:cNvSpPr/>
          <p:nvPr/>
        </p:nvSpPr>
        <p:spPr>
          <a:xfrm>
            <a:off x="2735791" y="1351408"/>
            <a:ext cx="9345896" cy="2579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985427" y="1662231"/>
            <a:ext cx="2145175" cy="305953"/>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JUDGES</a:t>
            </a:r>
            <a:endParaRPr lang="en-US" dirty="0"/>
          </a:p>
        </p:txBody>
      </p:sp>
      <p:sp>
        <p:nvSpPr>
          <p:cNvPr id="58" name="Rectangle 57"/>
          <p:cNvSpPr/>
          <p:nvPr/>
        </p:nvSpPr>
        <p:spPr>
          <a:xfrm>
            <a:off x="8170828" y="1831657"/>
            <a:ext cx="1436870" cy="232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CHART</a:t>
            </a:r>
            <a:endParaRPr lang="en-US" dirty="0"/>
          </a:p>
        </p:txBody>
      </p:sp>
      <p:sp>
        <p:nvSpPr>
          <p:cNvPr id="59" name="Rectangle 58"/>
          <p:cNvSpPr/>
          <p:nvPr/>
        </p:nvSpPr>
        <p:spPr>
          <a:xfrm>
            <a:off x="8230311" y="2072413"/>
            <a:ext cx="1412111" cy="7631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8230311" y="2083812"/>
            <a:ext cx="1520160" cy="923330"/>
          </a:xfrm>
          <a:prstGeom prst="rect">
            <a:avLst/>
          </a:prstGeom>
          <a:noFill/>
        </p:spPr>
        <p:txBody>
          <a:bodyPr wrap="none" rtlCol="0">
            <a:spAutoFit/>
          </a:bodyPr>
          <a:lstStyle/>
          <a:p>
            <a:r>
              <a:rPr lang="en-US" dirty="0" smtClean="0"/>
              <a:t>!SQ.</a:t>
            </a:r>
          </a:p>
          <a:p>
            <a:r>
              <a:rPr lang="en-US" dirty="0" err="1" smtClean="0"/>
              <a:t>nonPoliceTRX</a:t>
            </a:r>
            <a:r>
              <a:rPr lang="en-US" dirty="0" smtClean="0"/>
              <a:t>.</a:t>
            </a:r>
          </a:p>
          <a:p>
            <a:r>
              <a:rPr lang="en-US" dirty="0" smtClean="0"/>
              <a:t>INTTUPT</a:t>
            </a:r>
            <a:endParaRPr lang="en-US" dirty="0"/>
          </a:p>
        </p:txBody>
      </p:sp>
      <p:sp>
        <p:nvSpPr>
          <p:cNvPr id="61" name="TextBox 60"/>
          <p:cNvSpPr txBox="1"/>
          <p:nvPr/>
        </p:nvSpPr>
        <p:spPr>
          <a:xfrm>
            <a:off x="7453575" y="1703081"/>
            <a:ext cx="689228" cy="369332"/>
          </a:xfrm>
          <a:prstGeom prst="rect">
            <a:avLst/>
          </a:prstGeom>
          <a:noFill/>
        </p:spPr>
        <p:txBody>
          <a:bodyPr wrap="none" rtlCol="0">
            <a:spAutoFit/>
          </a:bodyPr>
          <a:lstStyle/>
          <a:p>
            <a:r>
              <a:rPr lang="en-US" strike="sngStrike" dirty="0" smtClean="0"/>
              <a:t>Yours</a:t>
            </a:r>
            <a:endParaRPr lang="en-US" strike="sngStrike" dirty="0"/>
          </a:p>
        </p:txBody>
      </p:sp>
    </p:spTree>
    <p:extLst>
      <p:ext uri="{BB962C8B-B14F-4D97-AF65-F5344CB8AC3E}">
        <p14:creationId xmlns:p14="http://schemas.microsoft.com/office/powerpoint/2010/main" val="1889997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3308" y="5350929"/>
            <a:ext cx="669584" cy="224294"/>
          </a:xfrm>
          <a:prstGeom prst="rect">
            <a:avLst/>
          </a:prstGeom>
        </p:spPr>
      </p:pic>
      <p:cxnSp>
        <p:nvCxnSpPr>
          <p:cNvPr id="6" name="Straight Connector 5"/>
          <p:cNvCxnSpPr/>
          <p:nvPr/>
        </p:nvCxnSpPr>
        <p:spPr>
          <a:xfrm flipV="1">
            <a:off x="1215342" y="5017027"/>
            <a:ext cx="1388962" cy="763929"/>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cxnSp>
        <p:nvCxnSpPr>
          <p:cNvPr id="10" name="Straight Connector 9"/>
          <p:cNvCxnSpPr/>
          <p:nvPr/>
        </p:nvCxnSpPr>
        <p:spPr>
          <a:xfrm>
            <a:off x="898252" y="1302928"/>
            <a:ext cx="11296891" cy="0"/>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20858" y="5192094"/>
            <a:ext cx="715881" cy="400893"/>
          </a:xfrm>
          <a:prstGeom prst="rect">
            <a:avLst/>
          </a:prstGeom>
        </p:spPr>
      </p:pic>
      <p:cxnSp>
        <p:nvCxnSpPr>
          <p:cNvPr id="13" name="Straight Connector 12"/>
          <p:cNvCxnSpPr>
            <a:stCxn id="4" idx="3"/>
          </p:cNvCxnSpPr>
          <p:nvPr/>
        </p:nvCxnSpPr>
        <p:spPr>
          <a:xfrm flipV="1">
            <a:off x="2152892" y="4894313"/>
            <a:ext cx="1365812" cy="568763"/>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70388" y="4177135"/>
            <a:ext cx="406979" cy="477758"/>
          </a:xfrm>
          <a:prstGeom prst="rect">
            <a:avLst/>
          </a:prstGeom>
        </p:spPr>
      </p:pic>
      <p:pic>
        <p:nvPicPr>
          <p:cNvPr id="15" name="Pictur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546758" y="4379350"/>
            <a:ext cx="425188" cy="170075"/>
          </a:xfrm>
          <a:prstGeom prst="rect">
            <a:avLst/>
          </a:prstGeom>
        </p:spPr>
      </p:pic>
      <p:pic>
        <p:nvPicPr>
          <p:cNvPr id="16" name="Picture 1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645596" y="3432667"/>
            <a:ext cx="425188" cy="224728"/>
          </a:xfrm>
          <a:prstGeom prst="rect">
            <a:avLst/>
          </a:prstGeom>
        </p:spPr>
      </p:pic>
      <p:pic>
        <p:nvPicPr>
          <p:cNvPr id="17" name="Picture 1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270388" y="3331368"/>
            <a:ext cx="542376" cy="392401"/>
          </a:xfrm>
          <a:prstGeom prst="rect">
            <a:avLst/>
          </a:prstGeom>
        </p:spPr>
      </p:pic>
      <p:sp>
        <p:nvSpPr>
          <p:cNvPr id="18" name="Rectangle 17"/>
          <p:cNvSpPr/>
          <p:nvPr/>
        </p:nvSpPr>
        <p:spPr>
          <a:xfrm>
            <a:off x="1541424" y="3902086"/>
            <a:ext cx="1154483" cy="215444"/>
          </a:xfrm>
          <a:prstGeom prst="rect">
            <a:avLst/>
          </a:prstGeom>
        </p:spPr>
        <p:txBody>
          <a:bodyPr wrap="none">
            <a:spAutoFit/>
          </a:bodyPr>
          <a:lstStyle/>
          <a:p>
            <a:r>
              <a:rPr lang="en-US" sz="800" strike="sngStrike" dirty="0" err="1">
                <a:solidFill>
                  <a:srgbClr val="1A0DAB"/>
                </a:solidFill>
                <a:latin typeface="Roboto"/>
                <a:hlinkClick r:id="rId7"/>
              </a:rPr>
              <a:t>vFoglight</a:t>
            </a:r>
            <a:r>
              <a:rPr lang="en-US" sz="800" strike="sngStrike" dirty="0">
                <a:solidFill>
                  <a:srgbClr val="1A0DAB"/>
                </a:solidFill>
                <a:latin typeface="Roboto"/>
                <a:hlinkClick r:id="rId7"/>
              </a:rPr>
              <a:t>™ Pro 5.2.4</a:t>
            </a:r>
            <a:endParaRPr lang="en-US" sz="800" b="0" i="0" u="none" strike="sngStrike" dirty="0">
              <a:solidFill>
                <a:srgbClr val="1A0DAB"/>
              </a:solidFill>
              <a:effectLst/>
              <a:latin typeface="Roboto"/>
              <a:hlinkClick r:id="rId7"/>
            </a:endParaRPr>
          </a:p>
        </p:txBody>
      </p:sp>
      <p:sp>
        <p:nvSpPr>
          <p:cNvPr id="19" name="TextBox 18"/>
          <p:cNvSpPr txBox="1"/>
          <p:nvPr/>
        </p:nvSpPr>
        <p:spPr>
          <a:xfrm>
            <a:off x="4456254" y="5223655"/>
            <a:ext cx="1496179" cy="369332"/>
          </a:xfrm>
          <a:prstGeom prst="rect">
            <a:avLst/>
          </a:prstGeom>
          <a:noFill/>
        </p:spPr>
        <p:txBody>
          <a:bodyPr wrap="none" rtlCol="0">
            <a:spAutoFit/>
          </a:bodyPr>
          <a:lstStyle/>
          <a:p>
            <a:r>
              <a:rPr lang="en-US" strike="sngStrike" dirty="0" smtClean="0"/>
              <a:t>Yang, </a:t>
            </a:r>
            <a:r>
              <a:rPr lang="en-US" strike="sngStrike" dirty="0" err="1" smtClean="0"/>
              <a:t>ming</a:t>
            </a:r>
            <a:r>
              <a:rPr lang="en-US" strike="sngStrike" dirty="0" smtClean="0"/>
              <a:t>-lei</a:t>
            </a:r>
            <a:endParaRPr lang="en-US" strike="sngStrike" dirty="0"/>
          </a:p>
        </p:txBody>
      </p:sp>
      <p:cxnSp>
        <p:nvCxnSpPr>
          <p:cNvPr id="21" name="Straight Connector 20"/>
          <p:cNvCxnSpPr/>
          <p:nvPr/>
        </p:nvCxnSpPr>
        <p:spPr>
          <a:xfrm>
            <a:off x="1483308" y="5178694"/>
            <a:ext cx="9987203" cy="44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83308" y="4117448"/>
            <a:ext cx="9987203" cy="44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450696" y="3865001"/>
            <a:ext cx="9987203" cy="44961"/>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247909" y="4296461"/>
            <a:ext cx="2363147" cy="369332"/>
          </a:xfrm>
          <a:prstGeom prst="rect">
            <a:avLst/>
          </a:prstGeom>
          <a:noFill/>
        </p:spPr>
        <p:txBody>
          <a:bodyPr wrap="none" rtlCol="0">
            <a:spAutoFit/>
          </a:bodyPr>
          <a:lstStyle/>
          <a:p>
            <a:r>
              <a:rPr lang="en-US" dirty="0" err="1" smtClean="0"/>
              <a:t>SQ.</a:t>
            </a:r>
            <a:r>
              <a:rPr lang="en-US" sz="800" strike="sngStrike" dirty="0" err="1" smtClean="0"/>
              <a:t>yang</a:t>
            </a:r>
            <a:r>
              <a:rPr lang="en-US" dirty="0" err="1" smtClean="0"/>
              <a:t>.FBI:WMD:GREEN</a:t>
            </a:r>
            <a:endParaRPr lang="en-US" dirty="0"/>
          </a:p>
        </p:txBody>
      </p:sp>
      <p:cxnSp>
        <p:nvCxnSpPr>
          <p:cNvPr id="25" name="Straight Connector 24"/>
          <p:cNvCxnSpPr/>
          <p:nvPr/>
        </p:nvCxnSpPr>
        <p:spPr>
          <a:xfrm>
            <a:off x="1483307" y="4745076"/>
            <a:ext cx="9987203" cy="44961"/>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095281" y="4164234"/>
            <a:ext cx="859538" cy="1482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620" y="4093014"/>
            <a:ext cx="479152" cy="776226"/>
          </a:xfrm>
          <a:prstGeom prst="rect">
            <a:avLst/>
          </a:prstGeom>
        </p:spPr>
      </p:pic>
      <p:sp>
        <p:nvSpPr>
          <p:cNvPr id="28" name="TextBox 27"/>
          <p:cNvSpPr txBox="1"/>
          <p:nvPr/>
        </p:nvSpPr>
        <p:spPr>
          <a:xfrm>
            <a:off x="7047996" y="4126771"/>
            <a:ext cx="954107" cy="215444"/>
          </a:xfrm>
          <a:prstGeom prst="rect">
            <a:avLst/>
          </a:prstGeom>
          <a:noFill/>
        </p:spPr>
        <p:txBody>
          <a:bodyPr wrap="none" rtlCol="0">
            <a:spAutoFit/>
          </a:bodyPr>
          <a:lstStyle/>
          <a:p>
            <a:r>
              <a:rPr lang="en-US" sz="800" dirty="0" smtClean="0"/>
              <a:t>FBI:WMD:YELLOW</a:t>
            </a:r>
            <a:endParaRPr lang="en-US" sz="800" dirty="0"/>
          </a:p>
        </p:txBody>
      </p:sp>
      <p:sp>
        <p:nvSpPr>
          <p:cNvPr id="29" name="Rectangle 28"/>
          <p:cNvSpPr/>
          <p:nvPr/>
        </p:nvSpPr>
        <p:spPr>
          <a:xfrm>
            <a:off x="7122428" y="4395523"/>
            <a:ext cx="859538" cy="1482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075143" y="4358060"/>
            <a:ext cx="954107" cy="215444"/>
          </a:xfrm>
          <a:prstGeom prst="rect">
            <a:avLst/>
          </a:prstGeom>
          <a:solidFill>
            <a:srgbClr val="00B050"/>
          </a:solidFill>
        </p:spPr>
        <p:txBody>
          <a:bodyPr wrap="none" rtlCol="0">
            <a:spAutoFit/>
          </a:bodyPr>
          <a:lstStyle/>
          <a:p>
            <a:r>
              <a:rPr lang="en-US" sz="800" dirty="0" smtClean="0"/>
              <a:t>FBI:WMD:YELLOW</a:t>
            </a:r>
            <a:endParaRPr lang="en-US" sz="800" dirty="0"/>
          </a:p>
        </p:txBody>
      </p:sp>
      <p:cxnSp>
        <p:nvCxnSpPr>
          <p:cNvPr id="32" name="Straight Connector 31"/>
          <p:cNvCxnSpPr/>
          <p:nvPr/>
        </p:nvCxnSpPr>
        <p:spPr>
          <a:xfrm flipV="1">
            <a:off x="2152892" y="4135610"/>
            <a:ext cx="844951" cy="530183"/>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037384" y="3983302"/>
            <a:ext cx="2438296" cy="369332"/>
          </a:xfrm>
          <a:prstGeom prst="rect">
            <a:avLst/>
          </a:prstGeom>
          <a:noFill/>
        </p:spPr>
        <p:txBody>
          <a:bodyPr wrap="none" rtlCol="0">
            <a:spAutoFit/>
          </a:bodyPr>
          <a:lstStyle/>
          <a:p>
            <a:r>
              <a:rPr lang="en-US" dirty="0" err="1" smtClean="0"/>
              <a:t>VIRING.</a:t>
            </a:r>
            <a:r>
              <a:rPr lang="en-US" sz="800" strike="sngStrike" dirty="0" err="1" smtClean="0"/>
              <a:t>anglea.Gheoh</a:t>
            </a:r>
            <a:r>
              <a:rPr lang="en-US" sz="800" strike="sngStrike" dirty="0" smtClean="0"/>
              <a:t>(</a:t>
            </a:r>
            <a:r>
              <a:rPr lang="en-US" sz="800" strike="sngStrike" dirty="0" err="1" smtClean="0"/>
              <a:t>douglass</a:t>
            </a:r>
            <a:r>
              <a:rPr lang="en-US" sz="800" strike="sngStrike" dirty="0" smtClean="0"/>
              <a:t>).</a:t>
            </a:r>
            <a:r>
              <a:rPr lang="en-US" dirty="0" smtClean="0"/>
              <a:t>ENRY</a:t>
            </a:r>
            <a:endParaRPr lang="en-US" dirty="0"/>
          </a:p>
        </p:txBody>
      </p:sp>
      <p:sp>
        <p:nvSpPr>
          <p:cNvPr id="34" name="TextBox 33"/>
          <p:cNvSpPr txBox="1"/>
          <p:nvPr/>
        </p:nvSpPr>
        <p:spPr>
          <a:xfrm>
            <a:off x="6197622" y="4459301"/>
            <a:ext cx="2345514" cy="369332"/>
          </a:xfrm>
          <a:prstGeom prst="rect">
            <a:avLst/>
          </a:prstGeom>
          <a:noFill/>
        </p:spPr>
        <p:txBody>
          <a:bodyPr wrap="none" rtlCol="0">
            <a:spAutoFit/>
          </a:bodyPr>
          <a:lstStyle/>
          <a:p>
            <a:r>
              <a:rPr lang="en-US" dirty="0" err="1" smtClean="0"/>
              <a:t>VIRING.</a:t>
            </a:r>
            <a:r>
              <a:rPr lang="en-US" sz="800" strike="sngStrike" dirty="0" err="1" smtClean="0"/>
              <a:t>anglea.Gheoh</a:t>
            </a:r>
            <a:r>
              <a:rPr lang="en-US" sz="800" strike="sngStrike" dirty="0" smtClean="0"/>
              <a:t>(</a:t>
            </a:r>
            <a:r>
              <a:rPr lang="en-US" sz="800" strike="sngStrike" dirty="0" err="1" smtClean="0"/>
              <a:t>douglass</a:t>
            </a:r>
            <a:r>
              <a:rPr lang="en-US" sz="800" strike="sngStrike" dirty="0" smtClean="0"/>
              <a:t>).</a:t>
            </a:r>
            <a:r>
              <a:rPr lang="en-US" dirty="0" smtClean="0"/>
              <a:t>EXIT</a:t>
            </a:r>
            <a:endParaRPr lang="en-US" dirty="0"/>
          </a:p>
        </p:txBody>
      </p:sp>
      <p:sp>
        <p:nvSpPr>
          <p:cNvPr id="35" name="TextBox 34"/>
          <p:cNvSpPr txBox="1"/>
          <p:nvPr/>
        </p:nvSpPr>
        <p:spPr>
          <a:xfrm>
            <a:off x="4726418" y="3992964"/>
            <a:ext cx="1453988" cy="369332"/>
          </a:xfrm>
          <a:prstGeom prst="rect">
            <a:avLst/>
          </a:prstGeom>
          <a:noFill/>
        </p:spPr>
        <p:txBody>
          <a:bodyPr wrap="none" rtlCol="0">
            <a:spAutoFit/>
          </a:bodyPr>
          <a:lstStyle/>
          <a:p>
            <a:r>
              <a:rPr lang="en-US" dirty="0" smtClean="0"/>
              <a:t>ATOMCKOCK(</a:t>
            </a:r>
            <a:endParaRPr lang="en-US" dirty="0"/>
          </a:p>
        </p:txBody>
      </p:sp>
      <p:sp>
        <p:nvSpPr>
          <p:cNvPr id="36" name="TextBox 35"/>
          <p:cNvSpPr txBox="1"/>
          <p:nvPr/>
        </p:nvSpPr>
        <p:spPr>
          <a:xfrm>
            <a:off x="4768770" y="4573504"/>
            <a:ext cx="1453988" cy="369332"/>
          </a:xfrm>
          <a:prstGeom prst="rect">
            <a:avLst/>
          </a:prstGeom>
          <a:noFill/>
        </p:spPr>
        <p:txBody>
          <a:bodyPr wrap="none" rtlCol="0">
            <a:spAutoFit/>
          </a:bodyPr>
          <a:lstStyle/>
          <a:p>
            <a:r>
              <a:rPr lang="en-US" dirty="0" smtClean="0"/>
              <a:t>ATOMCKOCK(</a:t>
            </a:r>
            <a:endParaRPr lang="en-US" dirty="0"/>
          </a:p>
        </p:txBody>
      </p:sp>
      <p:sp>
        <p:nvSpPr>
          <p:cNvPr id="37" name="TextBox 36"/>
          <p:cNvSpPr txBox="1"/>
          <p:nvPr/>
        </p:nvSpPr>
        <p:spPr>
          <a:xfrm>
            <a:off x="2473877" y="4828633"/>
            <a:ext cx="796500" cy="369332"/>
          </a:xfrm>
          <a:prstGeom prst="rect">
            <a:avLst/>
          </a:prstGeom>
          <a:noFill/>
        </p:spPr>
        <p:txBody>
          <a:bodyPr wrap="none" rtlCol="0">
            <a:spAutoFit/>
          </a:bodyPr>
          <a:lstStyle/>
          <a:p>
            <a:r>
              <a:rPr lang="en-US" dirty="0" err="1" smtClean="0"/>
              <a:t>jprobe</a:t>
            </a:r>
            <a:endParaRPr lang="en-US" dirty="0"/>
          </a:p>
        </p:txBody>
      </p:sp>
      <p:sp>
        <p:nvSpPr>
          <p:cNvPr id="38" name="Rectangle 37"/>
          <p:cNvSpPr/>
          <p:nvPr/>
        </p:nvSpPr>
        <p:spPr>
          <a:xfrm>
            <a:off x="10492849" y="4816560"/>
            <a:ext cx="1699151" cy="38461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MARK(US)</a:t>
            </a:r>
            <a:endParaRPr lang="en-US" dirty="0"/>
          </a:p>
        </p:txBody>
      </p:sp>
      <p:cxnSp>
        <p:nvCxnSpPr>
          <p:cNvPr id="39" name="Straight Connector 38"/>
          <p:cNvCxnSpPr/>
          <p:nvPr/>
        </p:nvCxnSpPr>
        <p:spPr>
          <a:xfrm>
            <a:off x="1619171" y="3321333"/>
            <a:ext cx="9987203" cy="44961"/>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0492849" y="1538787"/>
            <a:ext cx="1699151" cy="3257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JOEB</a:t>
            </a:r>
            <a:endParaRPr lang="en-US" dirty="0"/>
          </a:p>
        </p:txBody>
      </p:sp>
      <p:sp>
        <p:nvSpPr>
          <p:cNvPr id="41" name="TextBox 40"/>
          <p:cNvSpPr txBox="1"/>
          <p:nvPr/>
        </p:nvSpPr>
        <p:spPr>
          <a:xfrm>
            <a:off x="1619171" y="1441860"/>
            <a:ext cx="823046" cy="369332"/>
          </a:xfrm>
          <a:prstGeom prst="rect">
            <a:avLst/>
          </a:prstGeom>
          <a:noFill/>
        </p:spPr>
        <p:txBody>
          <a:bodyPr wrap="none" rtlCol="0">
            <a:spAutoFit/>
          </a:bodyPr>
          <a:lstStyle/>
          <a:p>
            <a:r>
              <a:rPr lang="en-US" strike="sngStrike" dirty="0" smtClean="0"/>
              <a:t>WSAM</a:t>
            </a:r>
            <a:endParaRPr lang="en-US" strike="sngStrike" dirty="0"/>
          </a:p>
        </p:txBody>
      </p:sp>
      <p:pic>
        <p:nvPicPr>
          <p:cNvPr id="42" name="Picture 4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98421" y="1529278"/>
            <a:ext cx="425188" cy="224728"/>
          </a:xfrm>
          <a:prstGeom prst="rect">
            <a:avLst/>
          </a:prstGeom>
        </p:spPr>
      </p:pic>
      <p:cxnSp>
        <p:nvCxnSpPr>
          <p:cNvPr id="44" name="Straight Connector 43"/>
          <p:cNvCxnSpPr/>
          <p:nvPr/>
        </p:nvCxnSpPr>
        <p:spPr>
          <a:xfrm>
            <a:off x="1483307" y="5780956"/>
            <a:ext cx="1070869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19171" y="2801344"/>
            <a:ext cx="9987203" cy="44961"/>
          </a:xfrm>
          <a:prstGeom prst="line">
            <a:avLst/>
          </a:prstGeom>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657171" y="2925904"/>
            <a:ext cx="425188" cy="224728"/>
          </a:xfrm>
          <a:prstGeom prst="rect">
            <a:avLst/>
          </a:prstGeom>
        </p:spPr>
      </p:pic>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2620" y="2734121"/>
            <a:ext cx="479152" cy="776226"/>
          </a:xfrm>
          <a:prstGeom prst="rect">
            <a:avLst/>
          </a:prstGeom>
        </p:spPr>
      </p:pic>
      <p:sp>
        <p:nvSpPr>
          <p:cNvPr id="49" name="TextBox 48"/>
          <p:cNvSpPr txBox="1"/>
          <p:nvPr/>
        </p:nvSpPr>
        <p:spPr>
          <a:xfrm>
            <a:off x="4540256" y="3071854"/>
            <a:ext cx="2363147" cy="369332"/>
          </a:xfrm>
          <a:prstGeom prst="rect">
            <a:avLst/>
          </a:prstGeom>
          <a:noFill/>
        </p:spPr>
        <p:txBody>
          <a:bodyPr wrap="none" rtlCol="0">
            <a:spAutoFit/>
          </a:bodyPr>
          <a:lstStyle/>
          <a:p>
            <a:r>
              <a:rPr lang="en-US" dirty="0" err="1" smtClean="0"/>
              <a:t>SQ.</a:t>
            </a:r>
            <a:r>
              <a:rPr lang="en-US" sz="800" strike="sngStrike" dirty="0" err="1" smtClean="0"/>
              <a:t>yang</a:t>
            </a:r>
            <a:r>
              <a:rPr lang="en-US" dirty="0" err="1" smtClean="0"/>
              <a:t>.FBI:WMD:GREEN</a:t>
            </a:r>
            <a:endParaRPr lang="en-US" dirty="0"/>
          </a:p>
        </p:txBody>
      </p:sp>
      <p:sp>
        <p:nvSpPr>
          <p:cNvPr id="50" name="Rectangle 49"/>
          <p:cNvSpPr/>
          <p:nvPr/>
        </p:nvSpPr>
        <p:spPr>
          <a:xfrm>
            <a:off x="7387628" y="2939627"/>
            <a:ext cx="859538" cy="1482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340343" y="2902164"/>
            <a:ext cx="954107" cy="215444"/>
          </a:xfrm>
          <a:prstGeom prst="rect">
            <a:avLst/>
          </a:prstGeom>
          <a:noFill/>
        </p:spPr>
        <p:txBody>
          <a:bodyPr wrap="none" rtlCol="0">
            <a:spAutoFit/>
          </a:bodyPr>
          <a:lstStyle/>
          <a:p>
            <a:r>
              <a:rPr lang="en-US" sz="800" dirty="0" smtClean="0"/>
              <a:t>FBI:WMD:YELLOW</a:t>
            </a:r>
            <a:endParaRPr lang="en-US" sz="800" dirty="0"/>
          </a:p>
        </p:txBody>
      </p:sp>
      <p:sp>
        <p:nvSpPr>
          <p:cNvPr id="52" name="Rectangle 51"/>
          <p:cNvSpPr/>
          <p:nvPr/>
        </p:nvSpPr>
        <p:spPr>
          <a:xfrm>
            <a:off x="7414775" y="3170916"/>
            <a:ext cx="859538" cy="148267"/>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7367490" y="3133453"/>
            <a:ext cx="954107" cy="215444"/>
          </a:xfrm>
          <a:prstGeom prst="rect">
            <a:avLst/>
          </a:prstGeom>
          <a:solidFill>
            <a:srgbClr val="00B050"/>
          </a:solidFill>
        </p:spPr>
        <p:txBody>
          <a:bodyPr wrap="none" rtlCol="0">
            <a:spAutoFit/>
          </a:bodyPr>
          <a:lstStyle/>
          <a:p>
            <a:r>
              <a:rPr lang="en-US" sz="800" dirty="0" smtClean="0"/>
              <a:t>FBI:WMD:YELLOW</a:t>
            </a:r>
            <a:endParaRPr lang="en-US" sz="800" dirty="0"/>
          </a:p>
        </p:txBody>
      </p:sp>
      <p:sp>
        <p:nvSpPr>
          <p:cNvPr id="54" name="TextBox 53"/>
          <p:cNvSpPr txBox="1"/>
          <p:nvPr/>
        </p:nvSpPr>
        <p:spPr>
          <a:xfrm>
            <a:off x="6329731" y="2758695"/>
            <a:ext cx="2438296" cy="369332"/>
          </a:xfrm>
          <a:prstGeom prst="rect">
            <a:avLst/>
          </a:prstGeom>
          <a:noFill/>
        </p:spPr>
        <p:txBody>
          <a:bodyPr wrap="none" rtlCol="0">
            <a:spAutoFit/>
          </a:bodyPr>
          <a:lstStyle/>
          <a:p>
            <a:r>
              <a:rPr lang="en-US" dirty="0" err="1" smtClean="0"/>
              <a:t>VIRING.</a:t>
            </a:r>
            <a:r>
              <a:rPr lang="en-US" sz="800" strike="sngStrike" dirty="0" err="1" smtClean="0"/>
              <a:t>anglea.Gheoh</a:t>
            </a:r>
            <a:r>
              <a:rPr lang="en-US" sz="800" strike="sngStrike" dirty="0" smtClean="0"/>
              <a:t>(</a:t>
            </a:r>
            <a:r>
              <a:rPr lang="en-US" sz="800" strike="sngStrike" dirty="0" err="1" smtClean="0"/>
              <a:t>douglass</a:t>
            </a:r>
            <a:r>
              <a:rPr lang="en-US" sz="800" strike="sngStrike" dirty="0" smtClean="0"/>
              <a:t>).</a:t>
            </a:r>
            <a:r>
              <a:rPr lang="en-US" dirty="0" smtClean="0"/>
              <a:t>ENRY</a:t>
            </a:r>
            <a:endParaRPr lang="en-US" dirty="0"/>
          </a:p>
        </p:txBody>
      </p:sp>
      <p:sp>
        <p:nvSpPr>
          <p:cNvPr id="55" name="TextBox 54"/>
          <p:cNvSpPr txBox="1"/>
          <p:nvPr/>
        </p:nvSpPr>
        <p:spPr>
          <a:xfrm>
            <a:off x="6489969" y="3234694"/>
            <a:ext cx="2345514" cy="369332"/>
          </a:xfrm>
          <a:prstGeom prst="rect">
            <a:avLst/>
          </a:prstGeom>
          <a:noFill/>
        </p:spPr>
        <p:txBody>
          <a:bodyPr wrap="none" rtlCol="0">
            <a:spAutoFit/>
          </a:bodyPr>
          <a:lstStyle/>
          <a:p>
            <a:r>
              <a:rPr lang="en-US" dirty="0" err="1" smtClean="0"/>
              <a:t>VIRING.</a:t>
            </a:r>
            <a:r>
              <a:rPr lang="en-US" sz="800" strike="sngStrike" dirty="0" err="1" smtClean="0"/>
              <a:t>anglea.Gheoh</a:t>
            </a:r>
            <a:r>
              <a:rPr lang="en-US" sz="800" strike="sngStrike" dirty="0" smtClean="0"/>
              <a:t>(</a:t>
            </a:r>
            <a:r>
              <a:rPr lang="en-US" sz="800" strike="sngStrike" dirty="0" err="1" smtClean="0"/>
              <a:t>douglass</a:t>
            </a:r>
            <a:r>
              <a:rPr lang="en-US" sz="800" strike="sngStrike" dirty="0" smtClean="0"/>
              <a:t>).</a:t>
            </a:r>
            <a:r>
              <a:rPr lang="en-US" dirty="0" smtClean="0"/>
              <a:t>EXIT</a:t>
            </a:r>
            <a:endParaRPr lang="en-US" dirty="0"/>
          </a:p>
        </p:txBody>
      </p:sp>
      <p:sp>
        <p:nvSpPr>
          <p:cNvPr id="56" name="TextBox 55"/>
          <p:cNvSpPr txBox="1"/>
          <p:nvPr/>
        </p:nvSpPr>
        <p:spPr>
          <a:xfrm>
            <a:off x="5018765" y="2768357"/>
            <a:ext cx="1453988" cy="369332"/>
          </a:xfrm>
          <a:prstGeom prst="rect">
            <a:avLst/>
          </a:prstGeom>
          <a:noFill/>
        </p:spPr>
        <p:txBody>
          <a:bodyPr wrap="none" rtlCol="0">
            <a:spAutoFit/>
          </a:bodyPr>
          <a:lstStyle/>
          <a:p>
            <a:r>
              <a:rPr lang="en-US" dirty="0" smtClean="0"/>
              <a:t>ATOMCKOCK(</a:t>
            </a:r>
            <a:endParaRPr lang="en-US" dirty="0"/>
          </a:p>
        </p:txBody>
      </p:sp>
      <p:sp>
        <p:nvSpPr>
          <p:cNvPr id="57" name="TextBox 56"/>
          <p:cNvSpPr txBox="1"/>
          <p:nvPr/>
        </p:nvSpPr>
        <p:spPr>
          <a:xfrm>
            <a:off x="5061117" y="3348897"/>
            <a:ext cx="1453988" cy="369332"/>
          </a:xfrm>
          <a:prstGeom prst="rect">
            <a:avLst/>
          </a:prstGeom>
          <a:noFill/>
        </p:spPr>
        <p:txBody>
          <a:bodyPr wrap="none" rtlCol="0">
            <a:spAutoFit/>
          </a:bodyPr>
          <a:lstStyle/>
          <a:p>
            <a:r>
              <a:rPr lang="en-US" dirty="0" smtClean="0"/>
              <a:t>ATOMCKOCK(</a:t>
            </a:r>
            <a:endParaRPr lang="en-US" dirty="0"/>
          </a:p>
        </p:txBody>
      </p:sp>
      <p:cxnSp>
        <p:nvCxnSpPr>
          <p:cNvPr id="67" name="Straight Connector 66"/>
          <p:cNvCxnSpPr/>
          <p:nvPr/>
        </p:nvCxnSpPr>
        <p:spPr>
          <a:xfrm>
            <a:off x="1617454" y="2202206"/>
            <a:ext cx="9987203" cy="44961"/>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136739" y="3387361"/>
            <a:ext cx="1099981" cy="261610"/>
          </a:xfrm>
          <a:prstGeom prst="rect">
            <a:avLst/>
          </a:prstGeom>
          <a:noFill/>
        </p:spPr>
        <p:txBody>
          <a:bodyPr wrap="none" rtlCol="0">
            <a:spAutoFit/>
          </a:bodyPr>
          <a:lstStyle/>
          <a:p>
            <a:r>
              <a:rPr lang="en-US" sz="1100" strike="sngStrike" dirty="0" err="1" smtClean="0"/>
              <a:t>Gc</a:t>
            </a:r>
            <a:r>
              <a:rPr lang="en-US" sz="1100" strike="sngStrike" dirty="0" smtClean="0"/>
              <a:t> heap </a:t>
            </a:r>
            <a:r>
              <a:rPr lang="en-US" sz="1100" strike="sngStrike" dirty="0" err="1" smtClean="0"/>
              <a:t>analzer</a:t>
            </a:r>
            <a:endParaRPr lang="en-US" sz="1100" strike="sngStrike" dirty="0"/>
          </a:p>
        </p:txBody>
      </p:sp>
      <p:pic>
        <p:nvPicPr>
          <p:cNvPr id="69" name="Picture 6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681088" y="2368682"/>
            <a:ext cx="425188" cy="224728"/>
          </a:xfrm>
          <a:prstGeom prst="rect">
            <a:avLst/>
          </a:prstGeom>
        </p:spPr>
      </p:pic>
      <p:sp>
        <p:nvSpPr>
          <p:cNvPr id="70" name="TextBox 69"/>
          <p:cNvSpPr txBox="1"/>
          <p:nvPr/>
        </p:nvSpPr>
        <p:spPr>
          <a:xfrm>
            <a:off x="3183865" y="2407849"/>
            <a:ext cx="1247457" cy="253916"/>
          </a:xfrm>
          <a:prstGeom prst="rect">
            <a:avLst/>
          </a:prstGeom>
          <a:noFill/>
        </p:spPr>
        <p:txBody>
          <a:bodyPr wrap="none" rtlCol="0">
            <a:spAutoFit/>
          </a:bodyPr>
          <a:lstStyle/>
          <a:p>
            <a:r>
              <a:rPr lang="en-US" sz="1050" strike="sngStrike" dirty="0" err="1" smtClean="0"/>
              <a:t>Ibm</a:t>
            </a:r>
            <a:r>
              <a:rPr lang="en-US" sz="1050" strike="sngStrike" dirty="0" smtClean="0"/>
              <a:t> thread </a:t>
            </a:r>
            <a:r>
              <a:rPr lang="en-US" sz="1050" strike="sngStrike" dirty="0" err="1" smtClean="0"/>
              <a:t>anazlier</a:t>
            </a:r>
            <a:endParaRPr lang="en-US" sz="1050" strike="sngStrike" dirty="0"/>
          </a:p>
        </p:txBody>
      </p:sp>
      <p:pic>
        <p:nvPicPr>
          <p:cNvPr id="71" name="Picture 7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5986" y="2235052"/>
            <a:ext cx="504935" cy="504935"/>
          </a:xfrm>
          <a:prstGeom prst="rect">
            <a:avLst/>
          </a:prstGeom>
        </p:spPr>
      </p:pic>
      <p:cxnSp>
        <p:nvCxnSpPr>
          <p:cNvPr id="73" name="Straight Connector 72"/>
          <p:cNvCxnSpPr/>
          <p:nvPr/>
        </p:nvCxnSpPr>
        <p:spPr>
          <a:xfrm flipV="1">
            <a:off x="2270388" y="2202206"/>
            <a:ext cx="601739" cy="64409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2205667" y="3410610"/>
            <a:ext cx="568856" cy="43404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1546758" y="2235052"/>
            <a:ext cx="524026" cy="165242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36739" y="3009886"/>
            <a:ext cx="1279133" cy="369332"/>
          </a:xfrm>
          <a:prstGeom prst="rect">
            <a:avLst/>
          </a:prstGeom>
          <a:noFill/>
        </p:spPr>
        <p:txBody>
          <a:bodyPr wrap="none" rtlCol="0">
            <a:spAutoFit/>
          </a:bodyPr>
          <a:lstStyle/>
          <a:p>
            <a:r>
              <a:rPr lang="en-US" strike="sngStrike" dirty="0" err="1" smtClean="0"/>
              <a:t>Ibm</a:t>
            </a:r>
            <a:r>
              <a:rPr lang="en-US" strike="sngStrike" dirty="0" smtClean="0"/>
              <a:t> </a:t>
            </a:r>
            <a:r>
              <a:rPr lang="en-US" strike="sngStrike" dirty="0" err="1" smtClean="0"/>
              <a:t>analzer</a:t>
            </a:r>
            <a:endParaRPr lang="en-US" strike="sngStrike" dirty="0"/>
          </a:p>
        </p:txBody>
      </p:sp>
      <p:sp>
        <p:nvSpPr>
          <p:cNvPr id="79" name="Rectangle 78"/>
          <p:cNvSpPr/>
          <p:nvPr/>
        </p:nvSpPr>
        <p:spPr>
          <a:xfrm>
            <a:off x="9517005" y="2830004"/>
            <a:ext cx="2476286" cy="584775"/>
          </a:xfrm>
          <a:prstGeom prst="rect">
            <a:avLst/>
          </a:prstGeom>
        </p:spPr>
        <p:txBody>
          <a:bodyPr wrap="square">
            <a:spAutoFit/>
          </a:bodyPr>
          <a:lstStyle/>
          <a:p>
            <a:r>
              <a:rPr lang="en-US" sz="800" dirty="0"/>
              <a:t>https://publib.boulder.ibm.com/httpserv/cookbook/Major_Tools-IBM_Thread_and_Monitor_Dump_Analyzer_TMDA.html</a:t>
            </a:r>
          </a:p>
        </p:txBody>
      </p:sp>
      <p:cxnSp>
        <p:nvCxnSpPr>
          <p:cNvPr id="81" name="Straight Connector 80"/>
          <p:cNvCxnSpPr/>
          <p:nvPr/>
        </p:nvCxnSpPr>
        <p:spPr>
          <a:xfrm flipV="1">
            <a:off x="9664861" y="2846305"/>
            <a:ext cx="1939796" cy="5329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9531941" y="4204128"/>
            <a:ext cx="2399093" cy="461665"/>
          </a:xfrm>
          <a:prstGeom prst="rect">
            <a:avLst/>
          </a:prstGeom>
        </p:spPr>
        <p:txBody>
          <a:bodyPr wrap="square">
            <a:spAutoFit/>
          </a:bodyPr>
          <a:lstStyle/>
          <a:p>
            <a:r>
              <a:rPr lang="en-US" sz="800" dirty="0"/>
              <a:t>https://www.ibm.com/support/pages/ibm-pattern-modeling-and-analysis-tool-java-garbage-collector-pmat</a:t>
            </a:r>
          </a:p>
        </p:txBody>
      </p:sp>
      <p:sp>
        <p:nvSpPr>
          <p:cNvPr id="83" name="Rectangle 82"/>
          <p:cNvSpPr/>
          <p:nvPr/>
        </p:nvSpPr>
        <p:spPr>
          <a:xfrm>
            <a:off x="4569043" y="4494467"/>
            <a:ext cx="854721" cy="215444"/>
          </a:xfrm>
          <a:prstGeom prst="rect">
            <a:avLst/>
          </a:prstGeom>
        </p:spPr>
        <p:txBody>
          <a:bodyPr wrap="none">
            <a:spAutoFit/>
          </a:bodyPr>
          <a:lstStyle/>
          <a:p>
            <a:r>
              <a:rPr lang="en-US" sz="800" strike="sngStrike" dirty="0" err="1">
                <a:solidFill>
                  <a:srgbClr val="323232"/>
                </a:solidFill>
                <a:latin typeface="IBM Plex Sans"/>
              </a:rPr>
              <a:t>Jinwoo</a:t>
            </a:r>
            <a:r>
              <a:rPr lang="en-US" sz="800" strike="sngStrike" dirty="0">
                <a:solidFill>
                  <a:srgbClr val="323232"/>
                </a:solidFill>
                <a:latin typeface="IBM Plex Sans"/>
              </a:rPr>
              <a:t> Hwang</a:t>
            </a:r>
            <a:endParaRPr lang="en-US" sz="800" strike="sngStrike" dirty="0"/>
          </a:p>
        </p:txBody>
      </p:sp>
      <p:sp>
        <p:nvSpPr>
          <p:cNvPr id="84" name="Rectangle 83"/>
          <p:cNvSpPr/>
          <p:nvPr/>
        </p:nvSpPr>
        <p:spPr>
          <a:xfrm>
            <a:off x="4936140" y="3491219"/>
            <a:ext cx="854721" cy="215444"/>
          </a:xfrm>
          <a:prstGeom prst="rect">
            <a:avLst/>
          </a:prstGeom>
        </p:spPr>
        <p:txBody>
          <a:bodyPr wrap="none">
            <a:spAutoFit/>
          </a:bodyPr>
          <a:lstStyle/>
          <a:p>
            <a:r>
              <a:rPr lang="en-US" sz="800" strike="sngStrike" dirty="0" err="1">
                <a:solidFill>
                  <a:srgbClr val="323232"/>
                </a:solidFill>
                <a:latin typeface="IBM Plex Sans"/>
              </a:rPr>
              <a:t>Jinwoo</a:t>
            </a:r>
            <a:r>
              <a:rPr lang="en-US" sz="800" strike="sngStrike" dirty="0">
                <a:solidFill>
                  <a:srgbClr val="323232"/>
                </a:solidFill>
                <a:latin typeface="IBM Plex Sans"/>
              </a:rPr>
              <a:t> Hwang</a:t>
            </a:r>
            <a:endParaRPr lang="en-US" sz="800" strike="sngStrike" dirty="0"/>
          </a:p>
        </p:txBody>
      </p:sp>
      <p:cxnSp>
        <p:nvCxnSpPr>
          <p:cNvPr id="85" name="Straight Connector 84"/>
          <p:cNvCxnSpPr>
            <a:endCxn id="15" idx="0"/>
          </p:cNvCxnSpPr>
          <p:nvPr/>
        </p:nvCxnSpPr>
        <p:spPr>
          <a:xfrm flipV="1">
            <a:off x="1560713" y="4379350"/>
            <a:ext cx="198639" cy="353645"/>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8" name="Picture 8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0317" y="1317939"/>
            <a:ext cx="697935" cy="721199"/>
          </a:xfrm>
          <a:prstGeom prst="rect">
            <a:avLst/>
          </a:prstGeom>
        </p:spPr>
      </p:pic>
      <p:sp>
        <p:nvSpPr>
          <p:cNvPr id="89" name="Cube 88"/>
          <p:cNvSpPr/>
          <p:nvPr/>
        </p:nvSpPr>
        <p:spPr>
          <a:xfrm>
            <a:off x="4454" y="2142124"/>
            <a:ext cx="831553" cy="232271"/>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documents</a:t>
            </a:r>
            <a:endParaRPr lang="en-US" sz="800" dirty="0"/>
          </a:p>
        </p:txBody>
      </p:sp>
      <p:sp>
        <p:nvSpPr>
          <p:cNvPr id="90" name="TextBox 89"/>
          <p:cNvSpPr txBox="1"/>
          <p:nvPr/>
        </p:nvSpPr>
        <p:spPr>
          <a:xfrm>
            <a:off x="-47597" y="2407849"/>
            <a:ext cx="756938" cy="215444"/>
          </a:xfrm>
          <a:prstGeom prst="rect">
            <a:avLst/>
          </a:prstGeom>
          <a:noFill/>
        </p:spPr>
        <p:txBody>
          <a:bodyPr wrap="none" rtlCol="0">
            <a:spAutoFit/>
          </a:bodyPr>
          <a:lstStyle/>
          <a:p>
            <a:r>
              <a:rPr lang="en-US" sz="800" dirty="0" err="1" smtClean="0"/>
              <a:t>nonPoliceTRX</a:t>
            </a:r>
            <a:endParaRPr lang="en-US" sz="800" dirty="0"/>
          </a:p>
        </p:txBody>
      </p:sp>
      <p:sp>
        <p:nvSpPr>
          <p:cNvPr id="91" name="Rectangle 90">
            <a:extLst>
              <a:ext uri="{FF2B5EF4-FFF2-40B4-BE49-F238E27FC236}">
                <a16:creationId xmlns:a16="http://schemas.microsoft.com/office/drawing/2014/main" id="{7C83E112-6AB2-497E-9748-BFAC336EAF0C}"/>
              </a:ext>
            </a:extLst>
          </p:cNvPr>
          <p:cNvSpPr/>
          <p:nvPr/>
        </p:nvSpPr>
        <p:spPr>
          <a:xfrm>
            <a:off x="1523609" y="1314469"/>
            <a:ext cx="10617964" cy="434986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p:nvPr/>
        </p:nvCxnSpPr>
        <p:spPr>
          <a:xfrm flipV="1">
            <a:off x="1215342" y="1441860"/>
            <a:ext cx="267965" cy="422676"/>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491261" y="5776620"/>
            <a:ext cx="862737" cy="261610"/>
          </a:xfrm>
          <a:prstGeom prst="rect">
            <a:avLst/>
          </a:prstGeom>
          <a:noFill/>
        </p:spPr>
        <p:txBody>
          <a:bodyPr wrap="none" rtlCol="0">
            <a:spAutoFit/>
          </a:bodyPr>
          <a:lstStyle/>
          <a:p>
            <a:r>
              <a:rPr lang="en-US" sz="1100" strike="sngStrike" dirty="0" err="1" smtClean="0"/>
              <a:t>appdyamics</a:t>
            </a:r>
            <a:endParaRPr lang="en-US" sz="1100" strike="sngStrike" dirty="0"/>
          </a:p>
        </p:txBody>
      </p:sp>
      <p:cxnSp>
        <p:nvCxnSpPr>
          <p:cNvPr id="95" name="Straight Connector 94"/>
          <p:cNvCxnSpPr/>
          <p:nvPr/>
        </p:nvCxnSpPr>
        <p:spPr>
          <a:xfrm>
            <a:off x="1411458" y="6186019"/>
            <a:ext cx="10708693" cy="0"/>
          </a:xfrm>
          <a:prstGeom prst="line">
            <a:avLst/>
          </a:prstGeom>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1483165" y="6118457"/>
            <a:ext cx="575799" cy="215444"/>
          </a:xfrm>
          <a:prstGeom prst="rect">
            <a:avLst/>
          </a:prstGeom>
          <a:noFill/>
        </p:spPr>
        <p:txBody>
          <a:bodyPr wrap="none" rtlCol="0">
            <a:spAutoFit/>
          </a:bodyPr>
          <a:lstStyle/>
          <a:p>
            <a:r>
              <a:rPr lang="en-US" sz="800" strike="sngStrike" dirty="0" smtClean="0"/>
              <a:t>New relic</a:t>
            </a:r>
            <a:endParaRPr lang="en-US" sz="800" strike="sngStrike" dirty="0"/>
          </a:p>
        </p:txBody>
      </p:sp>
      <p:pic>
        <p:nvPicPr>
          <p:cNvPr id="98" name="Picture 97"/>
          <p:cNvPicPr>
            <a:picLocks noChangeAspect="1"/>
          </p:cNvPicPr>
          <p:nvPr/>
        </p:nvPicPr>
        <p:blipFill>
          <a:blip r:embed="rId11"/>
          <a:stretch>
            <a:fillRect/>
          </a:stretch>
        </p:blipFill>
        <p:spPr>
          <a:xfrm>
            <a:off x="2717385" y="5851733"/>
            <a:ext cx="781678" cy="335606"/>
          </a:xfrm>
          <a:prstGeom prst="rect">
            <a:avLst/>
          </a:prstGeom>
        </p:spPr>
      </p:pic>
      <p:sp>
        <p:nvSpPr>
          <p:cNvPr id="99" name="Cube 98"/>
          <p:cNvSpPr/>
          <p:nvPr/>
        </p:nvSpPr>
        <p:spPr>
          <a:xfrm>
            <a:off x="47052" y="5805959"/>
            <a:ext cx="831553" cy="232271"/>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documents</a:t>
            </a:r>
            <a:endParaRPr lang="en-US" sz="800" dirty="0"/>
          </a:p>
        </p:txBody>
      </p:sp>
      <p:sp>
        <p:nvSpPr>
          <p:cNvPr id="100" name="Cube 99"/>
          <p:cNvSpPr/>
          <p:nvPr/>
        </p:nvSpPr>
        <p:spPr>
          <a:xfrm>
            <a:off x="90584" y="2939627"/>
            <a:ext cx="831553" cy="232271"/>
          </a:xfrm>
          <a:prstGeom prst="cub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documents</a:t>
            </a:r>
            <a:endParaRPr lang="en-US" sz="800" dirty="0"/>
          </a:p>
        </p:txBody>
      </p:sp>
      <p:pic>
        <p:nvPicPr>
          <p:cNvPr id="101" name="Picture 100"/>
          <p:cNvPicPr>
            <a:picLocks noChangeAspect="1"/>
          </p:cNvPicPr>
          <p:nvPr/>
        </p:nvPicPr>
        <p:blipFill>
          <a:blip r:embed="rId11"/>
          <a:stretch>
            <a:fillRect/>
          </a:stretch>
        </p:blipFill>
        <p:spPr>
          <a:xfrm>
            <a:off x="4768770" y="3046144"/>
            <a:ext cx="635950" cy="273039"/>
          </a:xfrm>
          <a:prstGeom prst="rect">
            <a:avLst/>
          </a:prstGeom>
        </p:spPr>
      </p:pic>
      <p:sp>
        <p:nvSpPr>
          <p:cNvPr id="102" name="TextBox 101"/>
          <p:cNvSpPr txBox="1"/>
          <p:nvPr/>
        </p:nvSpPr>
        <p:spPr>
          <a:xfrm>
            <a:off x="2571257" y="6410968"/>
            <a:ext cx="1781513" cy="369332"/>
          </a:xfrm>
          <a:prstGeom prst="rect">
            <a:avLst/>
          </a:prstGeom>
          <a:noFill/>
        </p:spPr>
        <p:txBody>
          <a:bodyPr wrap="none" rtlCol="0">
            <a:spAutoFit/>
          </a:bodyPr>
          <a:lstStyle/>
          <a:p>
            <a:r>
              <a:rPr lang="en-US" dirty="0" smtClean="0"/>
              <a:t>KOCEMAN </a:t>
            </a:r>
            <a:r>
              <a:rPr lang="en-US" sz="800" strike="sngStrike" dirty="0" smtClean="0"/>
              <a:t>apple profiler</a:t>
            </a:r>
            <a:endParaRPr lang="en-US" sz="800" strike="sngStrike" dirty="0"/>
          </a:p>
        </p:txBody>
      </p:sp>
      <p:cxnSp>
        <p:nvCxnSpPr>
          <p:cNvPr id="103" name="Straight Connector 102"/>
          <p:cNvCxnSpPr/>
          <p:nvPr/>
        </p:nvCxnSpPr>
        <p:spPr>
          <a:xfrm>
            <a:off x="1563858" y="6338419"/>
            <a:ext cx="10708693" cy="0"/>
          </a:xfrm>
          <a:prstGeom prst="line">
            <a:avLst/>
          </a:prstGeom>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625341" y="6449553"/>
            <a:ext cx="626136" cy="322070"/>
          </a:xfrm>
          <a:prstGeom prst="rect">
            <a:avLst/>
          </a:prstGeom>
        </p:spPr>
      </p:pic>
      <p:cxnSp>
        <p:nvCxnSpPr>
          <p:cNvPr id="106" name="Straight Connector 105"/>
          <p:cNvCxnSpPr/>
          <p:nvPr/>
        </p:nvCxnSpPr>
        <p:spPr>
          <a:xfrm flipV="1">
            <a:off x="1657171" y="6317694"/>
            <a:ext cx="777520" cy="478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491261" y="6531709"/>
            <a:ext cx="714406" cy="86303"/>
          </a:xfrm>
          <a:prstGeom prst="line">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7C83E112-6AB2-497E-9748-BFAC336EAF0C}"/>
              </a:ext>
            </a:extLst>
          </p:cNvPr>
          <p:cNvSpPr/>
          <p:nvPr/>
        </p:nvSpPr>
        <p:spPr>
          <a:xfrm>
            <a:off x="1560713" y="5834358"/>
            <a:ext cx="10424134" cy="95818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794981" y="1030571"/>
            <a:ext cx="979755" cy="369332"/>
          </a:xfrm>
          <a:prstGeom prst="rect">
            <a:avLst/>
          </a:prstGeom>
        </p:spPr>
        <p:txBody>
          <a:bodyPr wrap="none">
            <a:spAutoFit/>
          </a:bodyPr>
          <a:lstStyle/>
          <a:p>
            <a:r>
              <a:rPr lang="en-US" b="1" dirty="0">
                <a:solidFill>
                  <a:srgbClr val="1C1C1C"/>
                </a:solidFill>
                <a:latin typeface="Montserrat"/>
              </a:rPr>
              <a:t>History</a:t>
            </a:r>
            <a:endParaRPr lang="en-US" dirty="0"/>
          </a:p>
        </p:txBody>
      </p:sp>
      <p:cxnSp>
        <p:nvCxnSpPr>
          <p:cNvPr id="111" name="Straight Connector 110"/>
          <p:cNvCxnSpPr>
            <a:endCxn id="109" idx="3"/>
          </p:cNvCxnSpPr>
          <p:nvPr/>
        </p:nvCxnSpPr>
        <p:spPr>
          <a:xfrm flipV="1">
            <a:off x="1098421" y="1215237"/>
            <a:ext cx="676315" cy="649299"/>
          </a:xfrm>
          <a:prstGeom prst="line">
            <a:avLst/>
          </a:prstGeom>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5051" y="3356643"/>
            <a:ext cx="915604" cy="915604"/>
          </a:xfrm>
          <a:prstGeom prst="rect">
            <a:avLst/>
          </a:prstGeom>
        </p:spPr>
      </p:pic>
      <p:pic>
        <p:nvPicPr>
          <p:cNvPr id="113" name="Picture 11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046" y="1144285"/>
            <a:ext cx="261630" cy="261630"/>
          </a:xfrm>
          <a:prstGeom prst="rect">
            <a:avLst/>
          </a:prstGeom>
        </p:spPr>
      </p:pic>
      <p:sp>
        <p:nvSpPr>
          <p:cNvPr id="114" name="Rectangle 113"/>
          <p:cNvSpPr/>
          <p:nvPr/>
        </p:nvSpPr>
        <p:spPr>
          <a:xfrm>
            <a:off x="10492849" y="6410968"/>
            <a:ext cx="1491998" cy="38157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Note: </a:t>
            </a:r>
            <a:r>
              <a:rPr lang="en-US" strike="sngStrike" dirty="0" smtClean="0">
                <a:solidFill>
                  <a:schemeClr val="tx1"/>
                </a:solidFill>
              </a:rPr>
              <a:t>Level</a:t>
            </a:r>
            <a:endParaRPr lang="en-US" strike="sngStrike" dirty="0">
              <a:solidFill>
                <a:schemeClr val="tx1"/>
              </a:solidFill>
            </a:endParaRPr>
          </a:p>
        </p:txBody>
      </p:sp>
      <p:pic>
        <p:nvPicPr>
          <p:cNvPr id="115" name="Picture 114"/>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1848821" y="6438582"/>
            <a:ext cx="272052" cy="259041"/>
          </a:xfrm>
          <a:prstGeom prst="rect">
            <a:avLst/>
          </a:prstGeom>
        </p:spPr>
      </p:pic>
      <p:cxnSp>
        <p:nvCxnSpPr>
          <p:cNvPr id="117" name="Straight Connector 116"/>
          <p:cNvCxnSpPr/>
          <p:nvPr/>
        </p:nvCxnSpPr>
        <p:spPr>
          <a:xfrm flipV="1">
            <a:off x="11694695" y="6366803"/>
            <a:ext cx="425456" cy="370163"/>
          </a:xfrm>
          <a:prstGeom prst="line">
            <a:avLst/>
          </a:prstGeom>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7C83E112-6AB2-497E-9748-BFAC336EAF0C}"/>
              </a:ext>
            </a:extLst>
          </p:cNvPr>
          <p:cNvSpPr/>
          <p:nvPr/>
        </p:nvSpPr>
        <p:spPr>
          <a:xfrm>
            <a:off x="11848821" y="6428260"/>
            <a:ext cx="260404" cy="22779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521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pic>
        <p:nvPicPr>
          <p:cNvPr id="7" name="Picture 6"/>
          <p:cNvPicPr>
            <a:picLocks noChangeAspect="1"/>
          </p:cNvPicPr>
          <p:nvPr/>
        </p:nvPicPr>
        <p:blipFill>
          <a:blip r:embed="rId2"/>
          <a:stretch>
            <a:fillRect/>
          </a:stretch>
        </p:blipFill>
        <p:spPr>
          <a:xfrm>
            <a:off x="1263316" y="1608433"/>
            <a:ext cx="3309438" cy="1772653"/>
          </a:xfrm>
          <a:prstGeom prst="rect">
            <a:avLst/>
          </a:prstGeom>
        </p:spPr>
      </p:pic>
      <p:sp>
        <p:nvSpPr>
          <p:cNvPr id="8" name="Rectangle 7"/>
          <p:cNvSpPr/>
          <p:nvPr/>
        </p:nvSpPr>
        <p:spPr>
          <a:xfrm>
            <a:off x="5724242" y="1392989"/>
            <a:ext cx="1790875" cy="215444"/>
          </a:xfrm>
          <a:prstGeom prst="rect">
            <a:avLst/>
          </a:prstGeom>
        </p:spPr>
        <p:txBody>
          <a:bodyPr wrap="none">
            <a:spAutoFit/>
          </a:bodyPr>
          <a:lstStyle/>
          <a:p>
            <a:r>
              <a:rPr lang="en-US" sz="800" dirty="0"/>
              <a:t>https://www.fbi.gov/wanted/murders</a:t>
            </a:r>
          </a:p>
        </p:txBody>
      </p:sp>
      <p:pic>
        <p:nvPicPr>
          <p:cNvPr id="9" name="Picture 8"/>
          <p:cNvPicPr>
            <a:picLocks noChangeAspect="1"/>
          </p:cNvPicPr>
          <p:nvPr/>
        </p:nvPicPr>
        <p:blipFill>
          <a:blip r:embed="rId3"/>
          <a:stretch>
            <a:fillRect/>
          </a:stretch>
        </p:blipFill>
        <p:spPr>
          <a:xfrm>
            <a:off x="5867833" y="1620253"/>
            <a:ext cx="3745148" cy="1879433"/>
          </a:xfrm>
          <a:prstGeom prst="rect">
            <a:avLst/>
          </a:prstGeom>
        </p:spPr>
      </p:pic>
      <p:cxnSp>
        <p:nvCxnSpPr>
          <p:cNvPr id="12" name="Straight Connector 11"/>
          <p:cNvCxnSpPr/>
          <p:nvPr/>
        </p:nvCxnSpPr>
        <p:spPr>
          <a:xfrm flipV="1">
            <a:off x="6460958" y="2494759"/>
            <a:ext cx="469231" cy="1174873"/>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C83E112-6AB2-497E-9748-BFAC336EAF0C}"/>
              </a:ext>
            </a:extLst>
          </p:cNvPr>
          <p:cNvSpPr/>
          <p:nvPr/>
        </p:nvSpPr>
        <p:spPr>
          <a:xfrm>
            <a:off x="6527149" y="2559969"/>
            <a:ext cx="2472472" cy="9515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C83E112-6AB2-497E-9748-BFAC336EAF0C}"/>
              </a:ext>
            </a:extLst>
          </p:cNvPr>
          <p:cNvSpPr/>
          <p:nvPr/>
        </p:nvSpPr>
        <p:spPr>
          <a:xfrm>
            <a:off x="3282272" y="2138670"/>
            <a:ext cx="772370" cy="42129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a:stCxn id="14" idx="2"/>
          </p:cNvCxnSpPr>
          <p:nvPr/>
        </p:nvCxnSpPr>
        <p:spPr>
          <a:xfrm flipV="1">
            <a:off x="3668457" y="2273968"/>
            <a:ext cx="193680" cy="2860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930189" y="2755232"/>
            <a:ext cx="1051366" cy="625854"/>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8304421" y="1388949"/>
            <a:ext cx="2617119" cy="1491363"/>
          </a:xfrm>
          <a:prstGeom prst="rect">
            <a:avLst/>
          </a:prstGeom>
        </p:spPr>
      </p:pic>
      <p:cxnSp>
        <p:nvCxnSpPr>
          <p:cNvPr id="20" name="Straight Arrow Connector 19"/>
          <p:cNvCxnSpPr/>
          <p:nvPr/>
        </p:nvCxnSpPr>
        <p:spPr>
          <a:xfrm flipV="1">
            <a:off x="7206916" y="2134630"/>
            <a:ext cx="2237873" cy="6206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799597" y="2542916"/>
            <a:ext cx="2013588" cy="231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609579" y="2801474"/>
            <a:ext cx="1259450" cy="189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C83E112-6AB2-497E-9748-BFAC336EAF0C}"/>
              </a:ext>
            </a:extLst>
          </p:cNvPr>
          <p:cNvSpPr/>
          <p:nvPr/>
        </p:nvSpPr>
        <p:spPr>
          <a:xfrm>
            <a:off x="332583" y="1145359"/>
            <a:ext cx="11815281" cy="246545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6452" y="1295400"/>
            <a:ext cx="930454" cy="930454"/>
          </a:xfrm>
          <a:prstGeom prst="rect">
            <a:avLst/>
          </a:prstGeom>
        </p:spPr>
      </p:pic>
      <p:pic>
        <p:nvPicPr>
          <p:cNvPr id="28" name="Picture 27"/>
          <p:cNvPicPr>
            <a:picLocks noChangeAspect="1"/>
          </p:cNvPicPr>
          <p:nvPr/>
        </p:nvPicPr>
        <p:blipFill>
          <a:blip r:embed="rId6"/>
          <a:stretch>
            <a:fillRect/>
          </a:stretch>
        </p:blipFill>
        <p:spPr>
          <a:xfrm>
            <a:off x="74360" y="3730991"/>
            <a:ext cx="3884030" cy="806876"/>
          </a:xfrm>
          <a:prstGeom prst="rect">
            <a:avLst/>
          </a:prstGeom>
        </p:spPr>
      </p:pic>
      <p:pic>
        <p:nvPicPr>
          <p:cNvPr id="31" name="Picture 30"/>
          <p:cNvPicPr>
            <a:picLocks noChangeAspect="1"/>
          </p:cNvPicPr>
          <p:nvPr/>
        </p:nvPicPr>
        <p:blipFill>
          <a:blip r:embed="rId7"/>
          <a:stretch>
            <a:fillRect/>
          </a:stretch>
        </p:blipFill>
        <p:spPr>
          <a:xfrm>
            <a:off x="180202" y="4679001"/>
            <a:ext cx="152381" cy="152381"/>
          </a:xfrm>
          <a:prstGeom prst="rect">
            <a:avLst/>
          </a:prstGeom>
        </p:spPr>
      </p:pic>
      <p:sp>
        <p:nvSpPr>
          <p:cNvPr id="32" name="TextBox 31"/>
          <p:cNvSpPr txBox="1"/>
          <p:nvPr/>
        </p:nvSpPr>
        <p:spPr>
          <a:xfrm>
            <a:off x="637674" y="4537867"/>
            <a:ext cx="1852110" cy="369332"/>
          </a:xfrm>
          <a:prstGeom prst="rect">
            <a:avLst/>
          </a:prstGeom>
          <a:noFill/>
        </p:spPr>
        <p:txBody>
          <a:bodyPr wrap="none" rtlCol="0">
            <a:spAutoFit/>
          </a:bodyPr>
          <a:lstStyle/>
          <a:p>
            <a:r>
              <a:rPr lang="en-US" dirty="0" smtClean="0"/>
              <a:t>Jerry Yang Part 01</a:t>
            </a:r>
            <a:endParaRPr lang="en-US" dirty="0"/>
          </a:p>
        </p:txBody>
      </p:sp>
      <p:pic>
        <p:nvPicPr>
          <p:cNvPr id="36" name="Picture 35"/>
          <p:cNvPicPr>
            <a:picLocks noChangeAspect="1"/>
          </p:cNvPicPr>
          <p:nvPr/>
        </p:nvPicPr>
        <p:blipFill>
          <a:blip r:embed="rId7"/>
          <a:stretch>
            <a:fillRect/>
          </a:stretch>
        </p:blipFill>
        <p:spPr>
          <a:xfrm>
            <a:off x="332602" y="4831401"/>
            <a:ext cx="152381" cy="152381"/>
          </a:xfrm>
          <a:prstGeom prst="rect">
            <a:avLst/>
          </a:prstGeom>
        </p:spPr>
      </p:pic>
      <p:pic>
        <p:nvPicPr>
          <p:cNvPr id="37" name="Picture 36"/>
          <p:cNvPicPr>
            <a:picLocks noChangeAspect="1"/>
          </p:cNvPicPr>
          <p:nvPr/>
        </p:nvPicPr>
        <p:blipFill>
          <a:blip r:embed="rId6"/>
          <a:stretch>
            <a:fillRect/>
          </a:stretch>
        </p:blipFill>
        <p:spPr>
          <a:xfrm>
            <a:off x="4054642" y="3725821"/>
            <a:ext cx="3884030" cy="806876"/>
          </a:xfrm>
          <a:prstGeom prst="rect">
            <a:avLst/>
          </a:prstGeom>
        </p:spPr>
      </p:pic>
      <p:pic>
        <p:nvPicPr>
          <p:cNvPr id="38" name="Picture 37"/>
          <p:cNvPicPr>
            <a:picLocks noChangeAspect="1"/>
          </p:cNvPicPr>
          <p:nvPr/>
        </p:nvPicPr>
        <p:blipFill>
          <a:blip r:embed="rId7"/>
          <a:stretch>
            <a:fillRect/>
          </a:stretch>
        </p:blipFill>
        <p:spPr>
          <a:xfrm>
            <a:off x="4160484" y="4673831"/>
            <a:ext cx="152381" cy="152381"/>
          </a:xfrm>
          <a:prstGeom prst="rect">
            <a:avLst/>
          </a:prstGeom>
        </p:spPr>
      </p:pic>
      <p:sp>
        <p:nvSpPr>
          <p:cNvPr id="39" name="TextBox 38"/>
          <p:cNvSpPr txBox="1"/>
          <p:nvPr/>
        </p:nvSpPr>
        <p:spPr>
          <a:xfrm>
            <a:off x="4617956" y="4532697"/>
            <a:ext cx="1779526" cy="369332"/>
          </a:xfrm>
          <a:prstGeom prst="rect">
            <a:avLst/>
          </a:prstGeom>
          <a:noFill/>
        </p:spPr>
        <p:txBody>
          <a:bodyPr wrap="none" rtlCol="0">
            <a:spAutoFit/>
          </a:bodyPr>
          <a:lstStyle/>
          <a:p>
            <a:r>
              <a:rPr lang="en-US" dirty="0" smtClean="0"/>
              <a:t>Tim Cook Part 01</a:t>
            </a:r>
            <a:endParaRPr lang="en-US" dirty="0"/>
          </a:p>
        </p:txBody>
      </p:sp>
      <p:pic>
        <p:nvPicPr>
          <p:cNvPr id="40" name="Picture 39"/>
          <p:cNvPicPr>
            <a:picLocks noChangeAspect="1"/>
          </p:cNvPicPr>
          <p:nvPr/>
        </p:nvPicPr>
        <p:blipFill>
          <a:blip r:embed="rId7"/>
          <a:stretch>
            <a:fillRect/>
          </a:stretch>
        </p:blipFill>
        <p:spPr>
          <a:xfrm>
            <a:off x="4312884" y="4826231"/>
            <a:ext cx="152381" cy="152381"/>
          </a:xfrm>
          <a:prstGeom prst="rect">
            <a:avLst/>
          </a:prstGeom>
        </p:spPr>
      </p:pic>
      <p:pic>
        <p:nvPicPr>
          <p:cNvPr id="41" name="Picture 40"/>
          <p:cNvPicPr>
            <a:picLocks noChangeAspect="1"/>
          </p:cNvPicPr>
          <p:nvPr/>
        </p:nvPicPr>
        <p:blipFill>
          <a:blip r:embed="rId6"/>
          <a:stretch>
            <a:fillRect/>
          </a:stretch>
        </p:blipFill>
        <p:spPr>
          <a:xfrm>
            <a:off x="8017003" y="3740335"/>
            <a:ext cx="3884030" cy="806876"/>
          </a:xfrm>
          <a:prstGeom prst="rect">
            <a:avLst/>
          </a:prstGeom>
        </p:spPr>
      </p:pic>
      <p:pic>
        <p:nvPicPr>
          <p:cNvPr id="42" name="Picture 41"/>
          <p:cNvPicPr>
            <a:picLocks noChangeAspect="1"/>
          </p:cNvPicPr>
          <p:nvPr/>
        </p:nvPicPr>
        <p:blipFill>
          <a:blip r:embed="rId7"/>
          <a:stretch>
            <a:fillRect/>
          </a:stretch>
        </p:blipFill>
        <p:spPr>
          <a:xfrm>
            <a:off x="8122845" y="4688345"/>
            <a:ext cx="152381" cy="152381"/>
          </a:xfrm>
          <a:prstGeom prst="rect">
            <a:avLst/>
          </a:prstGeom>
        </p:spPr>
      </p:pic>
      <p:sp>
        <p:nvSpPr>
          <p:cNvPr id="43" name="TextBox 42"/>
          <p:cNvSpPr txBox="1"/>
          <p:nvPr/>
        </p:nvSpPr>
        <p:spPr>
          <a:xfrm>
            <a:off x="8580317" y="4547211"/>
            <a:ext cx="1879617" cy="369332"/>
          </a:xfrm>
          <a:prstGeom prst="rect">
            <a:avLst/>
          </a:prstGeom>
          <a:noFill/>
        </p:spPr>
        <p:txBody>
          <a:bodyPr wrap="none" rtlCol="0">
            <a:spAutoFit/>
          </a:bodyPr>
          <a:lstStyle/>
          <a:p>
            <a:r>
              <a:rPr lang="en-US" dirty="0" smtClean="0"/>
              <a:t>Larry Page Part 01</a:t>
            </a:r>
            <a:endParaRPr lang="en-US" dirty="0"/>
          </a:p>
        </p:txBody>
      </p:sp>
      <p:pic>
        <p:nvPicPr>
          <p:cNvPr id="44" name="Picture 43"/>
          <p:cNvPicPr>
            <a:picLocks noChangeAspect="1"/>
          </p:cNvPicPr>
          <p:nvPr/>
        </p:nvPicPr>
        <p:blipFill>
          <a:blip r:embed="rId7"/>
          <a:stretch>
            <a:fillRect/>
          </a:stretch>
        </p:blipFill>
        <p:spPr>
          <a:xfrm>
            <a:off x="8275245" y="4840745"/>
            <a:ext cx="152381" cy="152381"/>
          </a:xfrm>
          <a:prstGeom prst="rect">
            <a:avLst/>
          </a:prstGeom>
        </p:spPr>
      </p:pic>
      <p:pic>
        <p:nvPicPr>
          <p:cNvPr id="45" name="Picture 44"/>
          <p:cNvPicPr>
            <a:picLocks noChangeAspect="1"/>
          </p:cNvPicPr>
          <p:nvPr/>
        </p:nvPicPr>
        <p:blipFill>
          <a:blip r:embed="rId6"/>
          <a:stretch>
            <a:fillRect/>
          </a:stretch>
        </p:blipFill>
        <p:spPr>
          <a:xfrm>
            <a:off x="89346" y="5119746"/>
            <a:ext cx="3884030" cy="806876"/>
          </a:xfrm>
          <a:prstGeom prst="rect">
            <a:avLst/>
          </a:prstGeom>
        </p:spPr>
      </p:pic>
      <p:pic>
        <p:nvPicPr>
          <p:cNvPr id="46" name="Picture 45"/>
          <p:cNvPicPr>
            <a:picLocks noChangeAspect="1"/>
          </p:cNvPicPr>
          <p:nvPr/>
        </p:nvPicPr>
        <p:blipFill>
          <a:blip r:embed="rId7"/>
          <a:stretch>
            <a:fillRect/>
          </a:stretch>
        </p:blipFill>
        <p:spPr>
          <a:xfrm>
            <a:off x="195188" y="6067756"/>
            <a:ext cx="152381" cy="152381"/>
          </a:xfrm>
          <a:prstGeom prst="rect">
            <a:avLst/>
          </a:prstGeom>
        </p:spPr>
      </p:pic>
      <p:sp>
        <p:nvSpPr>
          <p:cNvPr id="47" name="TextBox 46"/>
          <p:cNvSpPr txBox="1"/>
          <p:nvPr/>
        </p:nvSpPr>
        <p:spPr>
          <a:xfrm>
            <a:off x="652660" y="5926622"/>
            <a:ext cx="2079865" cy="369332"/>
          </a:xfrm>
          <a:prstGeom prst="rect">
            <a:avLst/>
          </a:prstGeom>
          <a:noFill/>
        </p:spPr>
        <p:txBody>
          <a:bodyPr wrap="none" rtlCol="0">
            <a:spAutoFit/>
          </a:bodyPr>
          <a:lstStyle/>
          <a:p>
            <a:r>
              <a:rPr lang="en-US" dirty="0" err="1" smtClean="0"/>
              <a:t>Vrigi</a:t>
            </a:r>
            <a:r>
              <a:rPr lang="en-US" dirty="0" smtClean="0"/>
              <a:t> </a:t>
            </a:r>
            <a:r>
              <a:rPr lang="en-US" dirty="0" err="1" smtClean="0"/>
              <a:t>rometti</a:t>
            </a:r>
            <a:r>
              <a:rPr lang="en-US" dirty="0" smtClean="0"/>
              <a:t> Part 01</a:t>
            </a:r>
            <a:endParaRPr lang="en-US" dirty="0"/>
          </a:p>
        </p:txBody>
      </p:sp>
      <p:pic>
        <p:nvPicPr>
          <p:cNvPr id="48" name="Picture 47"/>
          <p:cNvPicPr>
            <a:picLocks noChangeAspect="1"/>
          </p:cNvPicPr>
          <p:nvPr/>
        </p:nvPicPr>
        <p:blipFill>
          <a:blip r:embed="rId7"/>
          <a:stretch>
            <a:fillRect/>
          </a:stretch>
        </p:blipFill>
        <p:spPr>
          <a:xfrm>
            <a:off x="347588" y="6220156"/>
            <a:ext cx="152381" cy="152381"/>
          </a:xfrm>
          <a:prstGeom prst="rect">
            <a:avLst/>
          </a:prstGeom>
        </p:spPr>
      </p:pic>
      <p:pic>
        <p:nvPicPr>
          <p:cNvPr id="49" name="Picture 48"/>
          <p:cNvPicPr>
            <a:picLocks noChangeAspect="1"/>
          </p:cNvPicPr>
          <p:nvPr/>
        </p:nvPicPr>
        <p:blipFill>
          <a:blip r:embed="rId7"/>
          <a:stretch>
            <a:fillRect/>
          </a:stretch>
        </p:blipFill>
        <p:spPr>
          <a:xfrm>
            <a:off x="4157549" y="6082270"/>
            <a:ext cx="152381" cy="152381"/>
          </a:xfrm>
          <a:prstGeom prst="rect">
            <a:avLst/>
          </a:prstGeom>
        </p:spPr>
      </p:pic>
      <p:pic>
        <p:nvPicPr>
          <p:cNvPr id="50" name="Picture 49"/>
          <p:cNvPicPr>
            <a:picLocks noChangeAspect="1"/>
          </p:cNvPicPr>
          <p:nvPr/>
        </p:nvPicPr>
        <p:blipFill>
          <a:blip r:embed="rId6"/>
          <a:stretch>
            <a:fillRect/>
          </a:stretch>
        </p:blipFill>
        <p:spPr>
          <a:xfrm>
            <a:off x="3995293" y="5119746"/>
            <a:ext cx="3986262" cy="806876"/>
          </a:xfrm>
          <a:prstGeom prst="rect">
            <a:avLst/>
          </a:prstGeom>
        </p:spPr>
      </p:pic>
      <p:pic>
        <p:nvPicPr>
          <p:cNvPr id="51" name="Picture 50"/>
          <p:cNvPicPr>
            <a:picLocks noChangeAspect="1"/>
          </p:cNvPicPr>
          <p:nvPr/>
        </p:nvPicPr>
        <p:blipFill>
          <a:blip r:embed="rId7"/>
          <a:stretch>
            <a:fillRect/>
          </a:stretch>
        </p:blipFill>
        <p:spPr>
          <a:xfrm>
            <a:off x="4199357" y="6067756"/>
            <a:ext cx="156392" cy="152381"/>
          </a:xfrm>
          <a:prstGeom prst="rect">
            <a:avLst/>
          </a:prstGeom>
        </p:spPr>
      </p:pic>
      <p:sp>
        <p:nvSpPr>
          <p:cNvPr id="52" name="TextBox 51"/>
          <p:cNvSpPr txBox="1"/>
          <p:nvPr/>
        </p:nvSpPr>
        <p:spPr>
          <a:xfrm>
            <a:off x="4617957" y="5926622"/>
            <a:ext cx="3741980" cy="646331"/>
          </a:xfrm>
          <a:prstGeom prst="rect">
            <a:avLst/>
          </a:prstGeom>
          <a:noFill/>
        </p:spPr>
        <p:txBody>
          <a:bodyPr wrap="square" rtlCol="0">
            <a:spAutoFit/>
          </a:bodyPr>
          <a:lstStyle/>
          <a:p>
            <a:r>
              <a:rPr lang="en-US" dirty="0"/>
              <a:t>HOMICE:IS-ABELL:FRANKLINS</a:t>
            </a:r>
          </a:p>
          <a:p>
            <a:endParaRPr lang="en-US" dirty="0"/>
          </a:p>
        </p:txBody>
      </p:sp>
      <p:pic>
        <p:nvPicPr>
          <p:cNvPr id="53" name="Picture 52"/>
          <p:cNvPicPr>
            <a:picLocks noChangeAspect="1"/>
          </p:cNvPicPr>
          <p:nvPr/>
        </p:nvPicPr>
        <p:blipFill>
          <a:blip r:embed="rId7"/>
          <a:stretch>
            <a:fillRect/>
          </a:stretch>
        </p:blipFill>
        <p:spPr>
          <a:xfrm>
            <a:off x="4351757" y="6220156"/>
            <a:ext cx="156392" cy="152381"/>
          </a:xfrm>
          <a:prstGeom prst="rect">
            <a:avLst/>
          </a:prstGeom>
        </p:spPr>
      </p:pic>
      <p:sp>
        <p:nvSpPr>
          <p:cNvPr id="33" name="TextBox 32"/>
          <p:cNvSpPr txBox="1"/>
          <p:nvPr/>
        </p:nvSpPr>
        <p:spPr>
          <a:xfrm>
            <a:off x="4770357" y="6159225"/>
            <a:ext cx="787395" cy="215444"/>
          </a:xfrm>
          <a:prstGeom prst="rect">
            <a:avLst/>
          </a:prstGeom>
          <a:noFill/>
        </p:spPr>
        <p:txBody>
          <a:bodyPr wrap="none" rtlCol="0">
            <a:spAutoFit/>
          </a:bodyPr>
          <a:lstStyle/>
          <a:p>
            <a:r>
              <a:rPr lang="en-US" sz="800" strike="sngStrike" dirty="0" smtClean="0"/>
              <a:t>Christ </a:t>
            </a:r>
            <a:r>
              <a:rPr lang="en-US" sz="800" strike="sngStrike" dirty="0" err="1" smtClean="0"/>
              <a:t>aFranlin</a:t>
            </a:r>
            <a:endParaRPr lang="en-US" sz="800" strike="sngStrike" dirty="0"/>
          </a:p>
        </p:txBody>
      </p:sp>
      <p:pic>
        <p:nvPicPr>
          <p:cNvPr id="56" name="Picture 55"/>
          <p:cNvPicPr>
            <a:picLocks noChangeAspect="1"/>
          </p:cNvPicPr>
          <p:nvPr/>
        </p:nvPicPr>
        <p:blipFill>
          <a:blip r:embed="rId7"/>
          <a:stretch>
            <a:fillRect/>
          </a:stretch>
        </p:blipFill>
        <p:spPr>
          <a:xfrm>
            <a:off x="8220548" y="6080827"/>
            <a:ext cx="152381" cy="152381"/>
          </a:xfrm>
          <a:prstGeom prst="rect">
            <a:avLst/>
          </a:prstGeom>
        </p:spPr>
      </p:pic>
      <p:pic>
        <p:nvPicPr>
          <p:cNvPr id="58" name="Picture 57"/>
          <p:cNvPicPr>
            <a:picLocks noChangeAspect="1"/>
          </p:cNvPicPr>
          <p:nvPr/>
        </p:nvPicPr>
        <p:blipFill>
          <a:blip r:embed="rId7"/>
          <a:stretch>
            <a:fillRect/>
          </a:stretch>
        </p:blipFill>
        <p:spPr>
          <a:xfrm>
            <a:off x="8262356" y="6066313"/>
            <a:ext cx="156392" cy="152381"/>
          </a:xfrm>
          <a:prstGeom prst="rect">
            <a:avLst/>
          </a:prstGeom>
        </p:spPr>
      </p:pic>
      <p:pic>
        <p:nvPicPr>
          <p:cNvPr id="60" name="Picture 59"/>
          <p:cNvPicPr>
            <a:picLocks noChangeAspect="1"/>
          </p:cNvPicPr>
          <p:nvPr/>
        </p:nvPicPr>
        <p:blipFill>
          <a:blip r:embed="rId7"/>
          <a:stretch>
            <a:fillRect/>
          </a:stretch>
        </p:blipFill>
        <p:spPr>
          <a:xfrm>
            <a:off x="8414756" y="6218713"/>
            <a:ext cx="156392" cy="152381"/>
          </a:xfrm>
          <a:prstGeom prst="rect">
            <a:avLst/>
          </a:prstGeom>
        </p:spPr>
      </p:pic>
      <p:pic>
        <p:nvPicPr>
          <p:cNvPr id="62" name="Picture 6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697" y="3071619"/>
            <a:ext cx="930454" cy="930454"/>
          </a:xfrm>
          <a:prstGeom prst="rect">
            <a:avLst/>
          </a:prstGeom>
        </p:spPr>
      </p:pic>
      <p:sp>
        <p:nvSpPr>
          <p:cNvPr id="34" name="Rectangle 33"/>
          <p:cNvSpPr/>
          <p:nvPr/>
        </p:nvSpPr>
        <p:spPr>
          <a:xfrm>
            <a:off x="8886912" y="5354087"/>
            <a:ext cx="2163431" cy="1200329"/>
          </a:xfrm>
          <a:prstGeom prst="rect">
            <a:avLst/>
          </a:prstGeom>
        </p:spPr>
        <p:txBody>
          <a:bodyPr wrap="square">
            <a:spAutoFit/>
          </a:bodyPr>
          <a:lstStyle/>
          <a:p>
            <a:r>
              <a:rPr lang="en-US" dirty="0"/>
              <a:t>https://www.fbi.gov/history/famous-cases/duquesne-spy-ring</a:t>
            </a:r>
          </a:p>
        </p:txBody>
      </p:sp>
      <p:sp>
        <p:nvSpPr>
          <p:cNvPr id="35" name="Rectangle 34"/>
          <p:cNvSpPr/>
          <p:nvPr/>
        </p:nvSpPr>
        <p:spPr>
          <a:xfrm>
            <a:off x="10578398" y="5119746"/>
            <a:ext cx="902811" cy="369332"/>
          </a:xfrm>
          <a:prstGeom prst="rect">
            <a:avLst/>
          </a:prstGeom>
        </p:spPr>
        <p:txBody>
          <a:bodyPr wrap="none">
            <a:spAutoFit/>
          </a:bodyPr>
          <a:lstStyle/>
          <a:p>
            <a:r>
              <a:rPr lang="en-US" b="1" dirty="0">
                <a:solidFill>
                  <a:srgbClr val="333333"/>
                </a:solidFill>
                <a:latin typeface="Arial" panose="020B0604020202020204" pitchFamily="34" charset="0"/>
              </a:rPr>
              <a:t>“Fritz”</a:t>
            </a:r>
            <a:endParaRPr lang="en-US" b="1" i="0" dirty="0">
              <a:solidFill>
                <a:srgbClr val="333333"/>
              </a:solidFill>
              <a:effectLst/>
              <a:latin typeface="Arial" panose="020B0604020202020204" pitchFamily="34" charset="0"/>
            </a:endParaRPr>
          </a:p>
        </p:txBody>
      </p:sp>
      <p:pic>
        <p:nvPicPr>
          <p:cNvPr id="55" name="Picture 54"/>
          <p:cNvPicPr>
            <a:picLocks noChangeAspect="1"/>
          </p:cNvPicPr>
          <p:nvPr/>
        </p:nvPicPr>
        <p:blipFill>
          <a:blip r:embed="rId8"/>
          <a:stretch>
            <a:fillRect/>
          </a:stretch>
        </p:blipFill>
        <p:spPr>
          <a:xfrm>
            <a:off x="8563114" y="5796326"/>
            <a:ext cx="3298119" cy="907328"/>
          </a:xfrm>
          <a:prstGeom prst="rect">
            <a:avLst/>
          </a:prstGeom>
        </p:spPr>
      </p:pic>
      <p:sp>
        <p:nvSpPr>
          <p:cNvPr id="63" name="Rectangle 62"/>
          <p:cNvSpPr/>
          <p:nvPr/>
        </p:nvSpPr>
        <p:spPr>
          <a:xfrm>
            <a:off x="8031243" y="5192653"/>
            <a:ext cx="2364750" cy="369332"/>
          </a:xfrm>
          <a:prstGeom prst="rect">
            <a:avLst/>
          </a:prstGeom>
        </p:spPr>
        <p:txBody>
          <a:bodyPr wrap="none">
            <a:spAutoFit/>
          </a:bodyPr>
          <a:lstStyle/>
          <a:p>
            <a:r>
              <a:rPr lang="en-US" b="1" dirty="0">
                <a:solidFill>
                  <a:srgbClr val="333333"/>
                </a:solidFill>
                <a:latin typeface="Arial" panose="020B0604020202020204" pitchFamily="34" charset="0"/>
              </a:rPr>
              <a:t>Duquesne Spy Ring</a:t>
            </a:r>
            <a:endParaRPr lang="en-US" b="1" i="0" dirty="0">
              <a:solidFill>
                <a:srgbClr val="333333"/>
              </a:solidFill>
              <a:effectLst/>
              <a:latin typeface="Arial" panose="020B0604020202020204" pitchFamily="34" charset="0"/>
            </a:endParaRPr>
          </a:p>
        </p:txBody>
      </p:sp>
      <p:pic>
        <p:nvPicPr>
          <p:cNvPr id="3072" name="Picture 3071"/>
          <p:cNvPicPr>
            <a:picLocks noChangeAspect="1"/>
          </p:cNvPicPr>
          <p:nvPr/>
        </p:nvPicPr>
        <p:blipFill>
          <a:blip r:embed="rId9"/>
          <a:stretch>
            <a:fillRect/>
          </a:stretch>
        </p:blipFill>
        <p:spPr>
          <a:xfrm>
            <a:off x="8122845" y="5069568"/>
            <a:ext cx="3671209" cy="665621"/>
          </a:xfrm>
          <a:prstGeom prst="rect">
            <a:avLst/>
          </a:prstGeom>
        </p:spPr>
      </p:pic>
      <p:sp>
        <p:nvSpPr>
          <p:cNvPr id="3073" name="TextBox 3072"/>
          <p:cNvSpPr txBox="1"/>
          <p:nvPr/>
        </p:nvSpPr>
        <p:spPr>
          <a:xfrm>
            <a:off x="5724242" y="6142503"/>
            <a:ext cx="772969" cy="215444"/>
          </a:xfrm>
          <a:prstGeom prst="rect">
            <a:avLst/>
          </a:prstGeom>
          <a:noFill/>
        </p:spPr>
        <p:txBody>
          <a:bodyPr wrap="none" rtlCol="0">
            <a:spAutoFit/>
          </a:bodyPr>
          <a:lstStyle/>
          <a:p>
            <a:r>
              <a:rPr lang="en-US" sz="800" strike="sngStrike" dirty="0" err="1" smtClean="0"/>
              <a:t>Jhospe</a:t>
            </a:r>
            <a:r>
              <a:rPr lang="en-US" sz="800" strike="sngStrike" dirty="0" smtClean="0"/>
              <a:t> sexton</a:t>
            </a:r>
            <a:endParaRPr lang="en-US" sz="800" strike="sngStrike" dirty="0"/>
          </a:p>
        </p:txBody>
      </p:sp>
      <p:sp>
        <p:nvSpPr>
          <p:cNvPr id="3077" name="TextBox 3076"/>
          <p:cNvSpPr txBox="1"/>
          <p:nvPr/>
        </p:nvSpPr>
        <p:spPr>
          <a:xfrm>
            <a:off x="5569927" y="6313113"/>
            <a:ext cx="819455" cy="215444"/>
          </a:xfrm>
          <a:prstGeom prst="rect">
            <a:avLst/>
          </a:prstGeom>
          <a:noFill/>
        </p:spPr>
        <p:txBody>
          <a:bodyPr wrap="none" rtlCol="0">
            <a:spAutoFit/>
          </a:bodyPr>
          <a:lstStyle/>
          <a:p>
            <a:r>
              <a:rPr lang="en-US" sz="800" strike="sngStrike" dirty="0" err="1" smtClean="0"/>
              <a:t>Jsohe</a:t>
            </a:r>
            <a:r>
              <a:rPr lang="en-US" sz="800" strike="sngStrike" dirty="0" smtClean="0"/>
              <a:t> </a:t>
            </a:r>
            <a:r>
              <a:rPr lang="en-US" sz="800" strike="sngStrike" dirty="0" err="1" smtClean="0"/>
              <a:t>suanders</a:t>
            </a:r>
            <a:endParaRPr lang="en-US" sz="800" strike="sngStrike" dirty="0"/>
          </a:p>
        </p:txBody>
      </p:sp>
      <p:sp>
        <p:nvSpPr>
          <p:cNvPr id="3078" name="TextBox 3077"/>
          <p:cNvSpPr txBox="1"/>
          <p:nvPr/>
        </p:nvSpPr>
        <p:spPr>
          <a:xfrm>
            <a:off x="9546111" y="6111288"/>
            <a:ext cx="1797993" cy="646331"/>
          </a:xfrm>
          <a:prstGeom prst="rect">
            <a:avLst/>
          </a:prstGeom>
          <a:noFill/>
        </p:spPr>
        <p:txBody>
          <a:bodyPr wrap="none" rtlCol="0">
            <a:spAutoFit/>
          </a:bodyPr>
          <a:lstStyle/>
          <a:p>
            <a:r>
              <a:rPr lang="en-US" dirty="0" smtClean="0"/>
              <a:t>Angel </a:t>
            </a:r>
            <a:r>
              <a:rPr lang="en-US" dirty="0" err="1" smtClean="0"/>
              <a:t>mekrel</a:t>
            </a:r>
            <a:endParaRPr lang="en-US" dirty="0" smtClean="0"/>
          </a:p>
          <a:p>
            <a:r>
              <a:rPr lang="en-US" dirty="0" smtClean="0"/>
              <a:t>Dre dieter </a:t>
            </a:r>
            <a:r>
              <a:rPr lang="en-US" dirty="0" err="1" smtClean="0"/>
              <a:t>zerche</a:t>
            </a:r>
            <a:endParaRPr lang="en-US" dirty="0"/>
          </a:p>
        </p:txBody>
      </p:sp>
      <p:sp>
        <p:nvSpPr>
          <p:cNvPr id="71" name="Rectangle 70">
            <a:extLst>
              <a:ext uri="{FF2B5EF4-FFF2-40B4-BE49-F238E27FC236}">
                <a16:creationId xmlns:a16="http://schemas.microsoft.com/office/drawing/2014/main" id="{7C83E112-6AB2-497E-9748-BFAC336EAF0C}"/>
              </a:ext>
            </a:extLst>
          </p:cNvPr>
          <p:cNvSpPr/>
          <p:nvPr/>
        </p:nvSpPr>
        <p:spPr>
          <a:xfrm>
            <a:off x="185541" y="962662"/>
            <a:ext cx="12101912" cy="575203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8266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8" name="Rectangle 7"/>
          <p:cNvSpPr/>
          <p:nvPr/>
        </p:nvSpPr>
        <p:spPr>
          <a:xfrm>
            <a:off x="1217741" y="1308768"/>
            <a:ext cx="4878259" cy="369332"/>
          </a:xfrm>
          <a:prstGeom prst="rect">
            <a:avLst/>
          </a:prstGeom>
        </p:spPr>
        <p:txBody>
          <a:bodyPr wrap="none">
            <a:spAutoFit/>
          </a:bodyPr>
          <a:lstStyle/>
          <a:p>
            <a:r>
              <a:rPr lang="en-US" b="1" dirty="0">
                <a:solidFill>
                  <a:srgbClr val="1C1C1C"/>
                </a:solidFill>
                <a:latin typeface="Montserrat"/>
              </a:rPr>
              <a:t>History of Capital Punishment in California</a:t>
            </a:r>
            <a:endParaRPr lang="en-US"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362" y="1295400"/>
            <a:ext cx="520727" cy="520727"/>
          </a:xfrm>
          <a:prstGeom prst="rect">
            <a:avLst/>
          </a:prstGeom>
        </p:spPr>
      </p:pic>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34358" y="1787303"/>
            <a:ext cx="730133" cy="485871"/>
          </a:xfrm>
          <a:prstGeom prst="rect">
            <a:avLst/>
          </a:prstGeom>
        </p:spPr>
      </p:pic>
      <p:pic>
        <p:nvPicPr>
          <p:cNvPr id="11" name="Picture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737210" y="1787303"/>
            <a:ext cx="708160" cy="4755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5343" y="5461597"/>
            <a:ext cx="612107" cy="853728"/>
          </a:xfrm>
          <a:prstGeom prst="rect">
            <a:avLst/>
          </a:prstGeom>
        </p:spPr>
      </p:pic>
      <p:sp>
        <p:nvSpPr>
          <p:cNvPr id="13" name="TextBox 12"/>
          <p:cNvSpPr txBox="1"/>
          <p:nvPr/>
        </p:nvSpPr>
        <p:spPr>
          <a:xfrm>
            <a:off x="2462944" y="5452055"/>
            <a:ext cx="2416302" cy="369332"/>
          </a:xfrm>
          <a:prstGeom prst="rect">
            <a:avLst/>
          </a:prstGeom>
          <a:noFill/>
        </p:spPr>
        <p:txBody>
          <a:bodyPr wrap="none" rtlCol="0">
            <a:spAutoFit/>
          </a:bodyPr>
          <a:lstStyle/>
          <a:p>
            <a:r>
              <a:rPr lang="en-US" strike="sngStrike" dirty="0" smtClean="0"/>
              <a:t>Eva Braun, </a:t>
            </a:r>
            <a:r>
              <a:rPr lang="en-US" strike="sngStrike" dirty="0" err="1" smtClean="0"/>
              <a:t>verna</a:t>
            </a:r>
            <a:r>
              <a:rPr lang="en-US" strike="sngStrike" dirty="0" smtClean="0"/>
              <a:t>, </a:t>
            </a:r>
            <a:r>
              <a:rPr lang="en-US" strike="sngStrike" dirty="0" err="1" smtClean="0"/>
              <a:t>Sibille</a:t>
            </a:r>
            <a:endParaRPr lang="en-US" strike="sngStrike"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71349" y="5888461"/>
            <a:ext cx="266700" cy="266700"/>
          </a:xfrm>
          <a:prstGeom prst="rect">
            <a:avLst/>
          </a:prstGeom>
        </p:spPr>
      </p:pic>
      <p:cxnSp>
        <p:nvCxnSpPr>
          <p:cNvPr id="16" name="Straight Connector 15"/>
          <p:cNvCxnSpPr/>
          <p:nvPr/>
        </p:nvCxnSpPr>
        <p:spPr>
          <a:xfrm flipH="1" flipV="1">
            <a:off x="2445370" y="5775158"/>
            <a:ext cx="586588" cy="5401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917116" y="5888461"/>
            <a:ext cx="331447" cy="426864"/>
          </a:xfrm>
          <a:prstGeom prst="rect">
            <a:avLst/>
          </a:prstGeom>
        </p:spPr>
      </p:pic>
      <p:cxnSp>
        <p:nvCxnSpPr>
          <p:cNvPr id="18" name="Straight Connector 17"/>
          <p:cNvCxnSpPr/>
          <p:nvPr/>
        </p:nvCxnSpPr>
        <p:spPr>
          <a:xfrm flipH="1" flipV="1">
            <a:off x="2887629" y="5831809"/>
            <a:ext cx="586588" cy="5401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376361" y="5965033"/>
            <a:ext cx="274630" cy="273718"/>
          </a:xfrm>
          <a:prstGeom prst="rect">
            <a:avLst/>
          </a:prstGeom>
        </p:spPr>
      </p:pic>
      <p:pic>
        <p:nvPicPr>
          <p:cNvPr id="20" name="Picture 1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671095" y="5943485"/>
            <a:ext cx="377992" cy="211676"/>
          </a:xfrm>
          <a:prstGeom prst="rect">
            <a:avLst/>
          </a:prstGeom>
        </p:spPr>
      </p:pic>
      <p:cxnSp>
        <p:nvCxnSpPr>
          <p:cNvPr id="21" name="Straight Connector 20"/>
          <p:cNvCxnSpPr/>
          <p:nvPr/>
        </p:nvCxnSpPr>
        <p:spPr>
          <a:xfrm flipH="1" flipV="1">
            <a:off x="3157937" y="5805614"/>
            <a:ext cx="586588" cy="54016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flipV="1">
            <a:off x="3566797" y="5804422"/>
            <a:ext cx="586588" cy="54016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C83E112-6AB2-497E-9748-BFAC336EAF0C}"/>
              </a:ext>
            </a:extLst>
          </p:cNvPr>
          <p:cNvSpPr/>
          <p:nvPr/>
        </p:nvSpPr>
        <p:spPr>
          <a:xfrm>
            <a:off x="2534358" y="5824997"/>
            <a:ext cx="1619027" cy="4903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0" y="5435510"/>
            <a:ext cx="1161286" cy="929954"/>
          </a:xfrm>
          <a:prstGeom prst="rect">
            <a:avLst/>
          </a:prstGeom>
        </p:spPr>
      </p:pic>
      <p:sp>
        <p:nvSpPr>
          <p:cNvPr id="25" name="Rectangle 24">
            <a:extLst>
              <a:ext uri="{FF2B5EF4-FFF2-40B4-BE49-F238E27FC236}">
                <a16:creationId xmlns:a16="http://schemas.microsoft.com/office/drawing/2014/main" id="{7C83E112-6AB2-497E-9748-BFAC336EAF0C}"/>
              </a:ext>
            </a:extLst>
          </p:cNvPr>
          <p:cNvSpPr/>
          <p:nvPr/>
        </p:nvSpPr>
        <p:spPr>
          <a:xfrm>
            <a:off x="2496340" y="5503276"/>
            <a:ext cx="2496533" cy="8687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212036" y="5627773"/>
            <a:ext cx="457534" cy="687551"/>
          </a:xfrm>
          <a:prstGeom prst="rect">
            <a:avLst/>
          </a:prstGeom>
        </p:spPr>
      </p:pic>
      <p:cxnSp>
        <p:nvCxnSpPr>
          <p:cNvPr id="28" name="Straight Connector 27"/>
          <p:cNvCxnSpPr/>
          <p:nvPr/>
        </p:nvCxnSpPr>
        <p:spPr>
          <a:xfrm>
            <a:off x="5089358" y="5804422"/>
            <a:ext cx="673768" cy="567554"/>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384162" y="5556635"/>
            <a:ext cx="442411" cy="322977"/>
          </a:xfrm>
          <a:prstGeom prst="rect">
            <a:avLst/>
          </a:prstGeom>
        </p:spPr>
      </p:pic>
      <p:sp>
        <p:nvSpPr>
          <p:cNvPr id="30" name="Rectangle 29">
            <a:extLst>
              <a:ext uri="{FF2B5EF4-FFF2-40B4-BE49-F238E27FC236}">
                <a16:creationId xmlns:a16="http://schemas.microsoft.com/office/drawing/2014/main" id="{7C83E112-6AB2-497E-9748-BFAC336EAF0C}"/>
              </a:ext>
            </a:extLst>
          </p:cNvPr>
          <p:cNvSpPr/>
          <p:nvPr/>
        </p:nvSpPr>
        <p:spPr>
          <a:xfrm>
            <a:off x="5085453" y="5496633"/>
            <a:ext cx="785622" cy="8687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5212036" y="5414635"/>
            <a:ext cx="659039" cy="104632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2571349" y="1816127"/>
            <a:ext cx="586588" cy="578157"/>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3301482" y="1816127"/>
            <a:ext cx="8860895" cy="430887"/>
          </a:xfrm>
          <a:prstGeom prst="rect">
            <a:avLst/>
          </a:prstGeom>
        </p:spPr>
        <p:txBody>
          <a:bodyPr wrap="square">
            <a:spAutoFit/>
          </a:bodyPr>
          <a:lstStyle/>
          <a:p>
            <a:r>
              <a:rPr lang="en-US" sz="1100" dirty="0">
                <a:solidFill>
                  <a:srgbClr val="1C1C1C"/>
                </a:solidFill>
                <a:latin typeface="Roboto"/>
              </a:rPr>
              <a:t>Legal executions in California were authorized under the Criminal Practices Act of 1851. On February 14, 1872, capital punishment was incorporated into the Penal Code, stating:</a:t>
            </a:r>
            <a:endParaRPr lang="en-US" sz="1100" dirty="0"/>
          </a:p>
        </p:txBody>
      </p:sp>
      <p:sp>
        <p:nvSpPr>
          <p:cNvPr id="36" name="Rectangle 35">
            <a:extLst>
              <a:ext uri="{FF2B5EF4-FFF2-40B4-BE49-F238E27FC236}">
                <a16:creationId xmlns:a16="http://schemas.microsoft.com/office/drawing/2014/main" id="{7C83E112-6AB2-497E-9748-BFAC336EAF0C}"/>
              </a:ext>
            </a:extLst>
          </p:cNvPr>
          <p:cNvSpPr/>
          <p:nvPr/>
        </p:nvSpPr>
        <p:spPr>
          <a:xfrm>
            <a:off x="2532434" y="1810321"/>
            <a:ext cx="732057" cy="4916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C83E112-6AB2-497E-9748-BFAC336EAF0C}"/>
              </a:ext>
            </a:extLst>
          </p:cNvPr>
          <p:cNvSpPr/>
          <p:nvPr/>
        </p:nvSpPr>
        <p:spPr>
          <a:xfrm>
            <a:off x="1725261" y="1806302"/>
            <a:ext cx="732057" cy="4916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382637" y="5066178"/>
            <a:ext cx="2137188" cy="369332"/>
          </a:xfrm>
          <a:prstGeom prst="rect">
            <a:avLst/>
          </a:prstGeom>
          <a:noFill/>
        </p:spPr>
        <p:txBody>
          <a:bodyPr wrap="none" rtlCol="0">
            <a:spAutoFit/>
          </a:bodyPr>
          <a:lstStyle/>
          <a:p>
            <a:r>
              <a:rPr lang="en-US" dirty="0" smtClean="0"/>
              <a:t>1996 </a:t>
            </a:r>
            <a:r>
              <a:rPr lang="en-US" dirty="0" err="1" smtClean="0"/>
              <a:t>Roemele</a:t>
            </a:r>
            <a:r>
              <a:rPr lang="en-US" dirty="0" smtClean="0"/>
              <a:t>.!KING</a:t>
            </a:r>
            <a:endParaRPr lang="en-US" dirty="0"/>
          </a:p>
        </p:txBody>
      </p:sp>
      <p:sp>
        <p:nvSpPr>
          <p:cNvPr id="39" name="TextBox 38"/>
          <p:cNvSpPr txBox="1"/>
          <p:nvPr/>
        </p:nvSpPr>
        <p:spPr>
          <a:xfrm>
            <a:off x="4351796" y="5183813"/>
            <a:ext cx="970137" cy="215444"/>
          </a:xfrm>
          <a:prstGeom prst="rect">
            <a:avLst/>
          </a:prstGeom>
          <a:noFill/>
        </p:spPr>
        <p:txBody>
          <a:bodyPr wrap="none" rtlCol="0">
            <a:spAutoFit/>
          </a:bodyPr>
          <a:lstStyle/>
          <a:p>
            <a:r>
              <a:rPr lang="en-US" sz="800" strike="sngStrike" dirty="0" err="1" smtClean="0"/>
              <a:t>Hausparty</a:t>
            </a:r>
            <a:r>
              <a:rPr lang="en-US" sz="800" strike="sngStrike" dirty="0" smtClean="0"/>
              <a:t> Teacher</a:t>
            </a:r>
            <a:endParaRPr lang="en-US" sz="800" strike="sngStrike" dirty="0"/>
          </a:p>
        </p:txBody>
      </p:sp>
      <p:cxnSp>
        <p:nvCxnSpPr>
          <p:cNvPr id="41" name="Straight Connector 40"/>
          <p:cNvCxnSpPr/>
          <p:nvPr/>
        </p:nvCxnSpPr>
        <p:spPr>
          <a:xfrm>
            <a:off x="3031958" y="5250844"/>
            <a:ext cx="828133" cy="40691"/>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9901989" y="4981074"/>
            <a:ext cx="2260388" cy="522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GAS</a:t>
            </a:r>
            <a:endParaRPr lang="en-US" b="1" dirty="0"/>
          </a:p>
        </p:txBody>
      </p:sp>
      <p:pic>
        <p:nvPicPr>
          <p:cNvPr id="43" name="Picture 4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69052" y="5468621"/>
            <a:ext cx="701473" cy="875968"/>
          </a:xfrm>
          <a:prstGeom prst="rect">
            <a:avLst/>
          </a:prstGeom>
        </p:spPr>
      </p:pic>
      <p:cxnSp>
        <p:nvCxnSpPr>
          <p:cNvPr id="45" name="Straight Connector 44"/>
          <p:cNvCxnSpPr>
            <a:endCxn id="38" idx="1"/>
          </p:cNvCxnSpPr>
          <p:nvPr/>
        </p:nvCxnSpPr>
        <p:spPr>
          <a:xfrm flipV="1">
            <a:off x="1895343" y="5250844"/>
            <a:ext cx="487294" cy="1210114"/>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C83E112-6AB2-497E-9748-BFAC336EAF0C}"/>
              </a:ext>
            </a:extLst>
          </p:cNvPr>
          <p:cNvSpPr/>
          <p:nvPr/>
        </p:nvSpPr>
        <p:spPr>
          <a:xfrm>
            <a:off x="1903922" y="5466137"/>
            <a:ext cx="573872" cy="8687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89187" y="5057509"/>
            <a:ext cx="652743" cy="369332"/>
          </a:xfrm>
          <a:prstGeom prst="rect">
            <a:avLst/>
          </a:prstGeom>
        </p:spPr>
        <p:txBody>
          <a:bodyPr wrap="none">
            <a:spAutoFit/>
          </a:bodyPr>
          <a:lstStyle/>
          <a:p>
            <a:r>
              <a:rPr lang="en-US" dirty="0"/>
              <a:t>1996</a:t>
            </a:r>
          </a:p>
        </p:txBody>
      </p:sp>
      <p:sp>
        <p:nvSpPr>
          <p:cNvPr id="48" name="Rectangle 47"/>
          <p:cNvSpPr/>
          <p:nvPr/>
        </p:nvSpPr>
        <p:spPr>
          <a:xfrm>
            <a:off x="9901989" y="2105205"/>
            <a:ext cx="2290011" cy="38533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?HOMICIDE:MATHEW</a:t>
            </a:r>
            <a:endParaRPr lang="en-US" dirty="0"/>
          </a:p>
        </p:txBody>
      </p:sp>
      <p:cxnSp>
        <p:nvCxnSpPr>
          <p:cNvPr id="50" name="Straight Connector 49"/>
          <p:cNvCxnSpPr/>
          <p:nvPr/>
        </p:nvCxnSpPr>
        <p:spPr>
          <a:xfrm flipV="1">
            <a:off x="1528011" y="1787303"/>
            <a:ext cx="1004423" cy="606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737210" y="2622884"/>
            <a:ext cx="10425167" cy="12032"/>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92496" y="2271283"/>
            <a:ext cx="1237839" cy="369332"/>
          </a:xfrm>
          <a:prstGeom prst="rect">
            <a:avLst/>
          </a:prstGeom>
          <a:noFill/>
        </p:spPr>
        <p:txBody>
          <a:bodyPr wrap="none" rtlCol="0">
            <a:spAutoFit/>
          </a:bodyPr>
          <a:lstStyle/>
          <a:p>
            <a:r>
              <a:rPr lang="en-US" dirty="0" err="1" smtClean="0"/>
              <a:t>OFFISTE.</a:t>
            </a:r>
            <a:r>
              <a:rPr lang="en-US" sz="800" strike="sngStrike" dirty="0" err="1" smtClean="0"/>
              <a:t>invert</a:t>
            </a:r>
            <a:endParaRPr lang="en-US" sz="800" strike="sngStrike" dirty="0"/>
          </a:p>
        </p:txBody>
      </p:sp>
      <p:sp>
        <p:nvSpPr>
          <p:cNvPr id="54" name="Rectangle 53"/>
          <p:cNvSpPr/>
          <p:nvPr/>
        </p:nvSpPr>
        <p:spPr>
          <a:xfrm>
            <a:off x="1235383" y="2318821"/>
            <a:ext cx="1056700" cy="369332"/>
          </a:xfrm>
          <a:prstGeom prst="rect">
            <a:avLst/>
          </a:prstGeom>
        </p:spPr>
        <p:txBody>
          <a:bodyPr wrap="none">
            <a:spAutoFit/>
          </a:bodyPr>
          <a:lstStyle/>
          <a:p>
            <a:r>
              <a:rPr lang="en-US" b="1" dirty="0" smtClean="0">
                <a:solidFill>
                  <a:srgbClr val="1C1C1C"/>
                </a:solidFill>
                <a:latin typeface="Montserrat"/>
              </a:rPr>
              <a:t>History:</a:t>
            </a:r>
            <a:endParaRPr lang="en-US" dirty="0"/>
          </a:p>
        </p:txBody>
      </p:sp>
      <p:cxnSp>
        <p:nvCxnSpPr>
          <p:cNvPr id="55" name="Straight Connector 54"/>
          <p:cNvCxnSpPr/>
          <p:nvPr/>
        </p:nvCxnSpPr>
        <p:spPr>
          <a:xfrm flipV="1">
            <a:off x="1737209" y="3341098"/>
            <a:ext cx="10425167" cy="12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766833" y="4191553"/>
            <a:ext cx="10425167" cy="12032"/>
          </a:xfrm>
          <a:prstGeom prst="line">
            <a:avLst/>
          </a:prstGeom>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82784" y="5578738"/>
            <a:ext cx="530265" cy="772590"/>
          </a:xfrm>
          <a:prstGeom prst="rect">
            <a:avLst/>
          </a:prstGeom>
        </p:spPr>
      </p:pic>
      <p:pic>
        <p:nvPicPr>
          <p:cNvPr id="58" name="Picture 5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0713" y="4282624"/>
            <a:ext cx="1871960" cy="758329"/>
          </a:xfrm>
          <a:prstGeom prst="rect">
            <a:avLst/>
          </a:prstGeom>
        </p:spPr>
      </p:pic>
      <p:cxnSp>
        <p:nvCxnSpPr>
          <p:cNvPr id="60" name="Straight Connector 59"/>
          <p:cNvCxnSpPr/>
          <p:nvPr/>
        </p:nvCxnSpPr>
        <p:spPr>
          <a:xfrm flipV="1">
            <a:off x="6605337" y="5556635"/>
            <a:ext cx="1022684" cy="815341"/>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7C83E112-6AB2-497E-9748-BFAC336EAF0C}"/>
              </a:ext>
            </a:extLst>
          </p:cNvPr>
          <p:cNvSpPr/>
          <p:nvPr/>
        </p:nvSpPr>
        <p:spPr>
          <a:xfrm>
            <a:off x="6982784" y="5496633"/>
            <a:ext cx="533530" cy="8687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7678097" y="5636721"/>
            <a:ext cx="654742" cy="567805"/>
          </a:xfrm>
          <a:prstGeom prst="rect">
            <a:avLst/>
          </a:prstGeom>
        </p:spPr>
      </p:pic>
      <p:sp>
        <p:nvSpPr>
          <p:cNvPr id="63" name="Rectangle 62">
            <a:extLst>
              <a:ext uri="{FF2B5EF4-FFF2-40B4-BE49-F238E27FC236}">
                <a16:creationId xmlns:a16="http://schemas.microsoft.com/office/drawing/2014/main" id="{7C83E112-6AB2-497E-9748-BFAC336EAF0C}"/>
              </a:ext>
            </a:extLst>
          </p:cNvPr>
          <p:cNvSpPr/>
          <p:nvPr/>
        </p:nvSpPr>
        <p:spPr>
          <a:xfrm>
            <a:off x="7697500" y="5480653"/>
            <a:ext cx="615935" cy="8687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flipV="1">
            <a:off x="7820526" y="5578738"/>
            <a:ext cx="409074" cy="765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895343" y="4957991"/>
            <a:ext cx="10425167" cy="12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2342673" y="2552915"/>
            <a:ext cx="784694" cy="22173"/>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556751" y="6314579"/>
            <a:ext cx="1657826" cy="461665"/>
          </a:xfrm>
          <a:prstGeom prst="rect">
            <a:avLst/>
          </a:prstGeom>
          <a:noFill/>
        </p:spPr>
        <p:txBody>
          <a:bodyPr wrap="none" rtlCol="0">
            <a:spAutoFit/>
          </a:bodyPr>
          <a:lstStyle/>
          <a:p>
            <a:r>
              <a:rPr lang="en-US" sz="800" dirty="0" smtClean="0"/>
              <a:t>1996</a:t>
            </a:r>
          </a:p>
          <a:p>
            <a:r>
              <a:rPr lang="en-US" sz="800" dirty="0" smtClean="0"/>
              <a:t>2014</a:t>
            </a:r>
          </a:p>
          <a:p>
            <a:r>
              <a:rPr lang="en-US" sz="800" dirty="0" smtClean="0"/>
              <a:t>2019 FBI:WMD(ATOMCLOICK(CPVA</a:t>
            </a:r>
            <a:endParaRPr lang="en-US" dirty="0"/>
          </a:p>
        </p:txBody>
      </p:sp>
      <p:pic>
        <p:nvPicPr>
          <p:cNvPr id="71" name="Picture 7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02318" y="5645390"/>
            <a:ext cx="664778" cy="483475"/>
          </a:xfrm>
          <a:prstGeom prst="rect">
            <a:avLst/>
          </a:prstGeom>
        </p:spPr>
      </p:pic>
      <p:sp>
        <p:nvSpPr>
          <p:cNvPr id="72" name="Rectangle 71">
            <a:extLst>
              <a:ext uri="{FF2B5EF4-FFF2-40B4-BE49-F238E27FC236}">
                <a16:creationId xmlns:a16="http://schemas.microsoft.com/office/drawing/2014/main" id="{7C83E112-6AB2-497E-9748-BFAC336EAF0C}"/>
              </a:ext>
            </a:extLst>
          </p:cNvPr>
          <p:cNvSpPr/>
          <p:nvPr/>
        </p:nvSpPr>
        <p:spPr>
          <a:xfrm>
            <a:off x="8402318" y="5475985"/>
            <a:ext cx="724371" cy="8687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flipV="1">
            <a:off x="8592525" y="5496633"/>
            <a:ext cx="474571" cy="817946"/>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8332838" y="6028336"/>
            <a:ext cx="2686120" cy="492443"/>
          </a:xfrm>
          <a:prstGeom prst="rect">
            <a:avLst/>
          </a:prstGeom>
          <a:noFill/>
        </p:spPr>
        <p:txBody>
          <a:bodyPr wrap="none" rtlCol="0">
            <a:spAutoFit/>
          </a:bodyPr>
          <a:lstStyle/>
          <a:p>
            <a:r>
              <a:rPr lang="en-US" dirty="0" err="1" smtClean="0"/>
              <a:t>WHITE.PENAVE.UNI.</a:t>
            </a:r>
            <a:r>
              <a:rPr lang="en-US" sz="800" strike="sngStrike" dirty="0" err="1" smtClean="0"/>
              <a:t>gheo</a:t>
            </a:r>
            <a:r>
              <a:rPr lang="en-US" sz="800" strike="sngStrike" dirty="0" smtClean="0"/>
              <a:t>(</a:t>
            </a:r>
            <a:r>
              <a:rPr lang="en-US" sz="800" strike="sngStrike" dirty="0" err="1" smtClean="0"/>
              <a:t>micehal</a:t>
            </a:r>
            <a:r>
              <a:rPr lang="en-US" sz="800" strike="sngStrike" dirty="0" smtClean="0"/>
              <a:t>)</a:t>
            </a:r>
          </a:p>
          <a:p>
            <a:r>
              <a:rPr lang="en-US" sz="800" strike="sngStrike" dirty="0" err="1" smtClean="0"/>
              <a:t>Stphand</a:t>
            </a:r>
            <a:r>
              <a:rPr lang="en-US" sz="800" strike="sngStrike" dirty="0" smtClean="0"/>
              <a:t> n </a:t>
            </a:r>
            <a:r>
              <a:rPr lang="en-US" sz="800" strike="sngStrike" dirty="0" err="1" smtClean="0"/>
              <a:t>miceha</a:t>
            </a:r>
            <a:r>
              <a:rPr lang="en-US" sz="800" strike="sngStrike" dirty="0" smtClean="0"/>
              <a:t> sitting in car</a:t>
            </a:r>
            <a:endParaRPr lang="en-US" sz="800" strike="sngStrike" dirty="0"/>
          </a:p>
        </p:txBody>
      </p:sp>
      <p:sp>
        <p:nvSpPr>
          <p:cNvPr id="76" name="TextBox 75"/>
          <p:cNvSpPr txBox="1"/>
          <p:nvPr/>
        </p:nvSpPr>
        <p:spPr>
          <a:xfrm>
            <a:off x="8402318" y="5183813"/>
            <a:ext cx="4004814" cy="923330"/>
          </a:xfrm>
          <a:prstGeom prst="rect">
            <a:avLst/>
          </a:prstGeom>
          <a:noFill/>
        </p:spPr>
        <p:txBody>
          <a:bodyPr wrap="none" rtlCol="0">
            <a:spAutoFit/>
          </a:bodyPr>
          <a:lstStyle/>
          <a:p>
            <a:r>
              <a:rPr lang="en-US" dirty="0" smtClean="0"/>
              <a:t>PRESINT </a:t>
            </a:r>
            <a:r>
              <a:rPr lang="en-US" strike="sngStrike" dirty="0" err="1" smtClean="0"/>
              <a:t>home,next</a:t>
            </a:r>
            <a:r>
              <a:rPr lang="en-US" strike="sngStrike" dirty="0" smtClean="0"/>
              <a:t> to </a:t>
            </a:r>
            <a:r>
              <a:rPr lang="en-US" strike="sngStrike" dirty="0" err="1" smtClean="0"/>
              <a:t>stphens</a:t>
            </a:r>
            <a:r>
              <a:rPr lang="en-US" strike="sngStrike" dirty="0" smtClean="0"/>
              <a:t> house</a:t>
            </a:r>
          </a:p>
          <a:p>
            <a:r>
              <a:rPr lang="en-US" strike="sngStrike" dirty="0" smtClean="0"/>
              <a:t>IPX VP GERMAY next to WWI Kaiser </a:t>
            </a:r>
            <a:r>
              <a:rPr lang="en-US" strike="sngStrike" dirty="0" err="1" smtClean="0"/>
              <a:t>kaffe</a:t>
            </a:r>
            <a:endParaRPr lang="en-US" strike="sngStrike" dirty="0" smtClean="0"/>
          </a:p>
          <a:p>
            <a:r>
              <a:rPr lang="en-US" dirty="0" smtClean="0"/>
              <a:t>HCOEM:JESE:PX:♥LACE</a:t>
            </a:r>
            <a:endParaRPr lang="en-US" dirty="0"/>
          </a:p>
        </p:txBody>
      </p:sp>
    </p:spTree>
    <p:extLst>
      <p:ext uri="{BB962C8B-B14F-4D97-AF65-F5344CB8AC3E}">
        <p14:creationId xmlns:p14="http://schemas.microsoft.com/office/powerpoint/2010/main" val="4488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loud 11"/>
          <p:cNvSpPr/>
          <p:nvPr/>
        </p:nvSpPr>
        <p:spPr>
          <a:xfrm>
            <a:off x="1330762" y="1321648"/>
            <a:ext cx="1508691" cy="138545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D648F098-437B-45B7-AEF1-4C3C1F9B224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622C073-9732-4CA6-A773-448B4752A3CD}"/>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5622C073-9732-4CA6-A773-448B4752A3CD}"/>
              </a:ext>
            </a:extLst>
          </p:cNvPr>
          <p:cNvSpPr/>
          <p:nvPr/>
        </p:nvSpPr>
        <p:spPr>
          <a:xfrm>
            <a:off x="0" y="764429"/>
            <a:ext cx="12192000" cy="32515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Sleeping </a:t>
            </a:r>
            <a:r>
              <a:rPr lang="en-US" sz="800" dirty="0" err="1" smtClean="0"/>
              <a:t>Outsiet</a:t>
            </a:r>
            <a:endParaRPr lang="en-US" sz="800" dirty="0"/>
          </a:p>
        </p:txBody>
      </p:sp>
      <p:sp>
        <p:nvSpPr>
          <p:cNvPr id="7" name="Oval 6"/>
          <p:cNvSpPr/>
          <p:nvPr/>
        </p:nvSpPr>
        <p:spPr>
          <a:xfrm>
            <a:off x="1479884" y="1491916"/>
            <a:ext cx="601579" cy="529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Isosceles Triangle 7"/>
          <p:cNvSpPr/>
          <p:nvPr/>
        </p:nvSpPr>
        <p:spPr>
          <a:xfrm>
            <a:off x="1564105" y="1780674"/>
            <a:ext cx="721895" cy="637673"/>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20516" y="1654342"/>
            <a:ext cx="926432" cy="4451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1792705" y="1623899"/>
            <a:ext cx="785793" cy="369332"/>
          </a:xfrm>
          <a:prstGeom prst="rect">
            <a:avLst/>
          </a:prstGeom>
          <a:noFill/>
        </p:spPr>
        <p:txBody>
          <a:bodyPr wrap="none" rtlCol="0">
            <a:spAutoFit/>
          </a:bodyPr>
          <a:lstStyle/>
          <a:p>
            <a:r>
              <a:rPr lang="en-US" dirty="0" smtClean="0"/>
              <a:t>Studio</a:t>
            </a:r>
            <a:endParaRPr lang="en-US" dirty="0"/>
          </a:p>
        </p:txBody>
      </p:sp>
      <p:sp>
        <p:nvSpPr>
          <p:cNvPr id="11" name="TextBox 10"/>
          <p:cNvSpPr txBox="1"/>
          <p:nvPr/>
        </p:nvSpPr>
        <p:spPr>
          <a:xfrm>
            <a:off x="1330762" y="1321648"/>
            <a:ext cx="611065" cy="369332"/>
          </a:xfrm>
          <a:prstGeom prst="rect">
            <a:avLst/>
          </a:prstGeom>
          <a:noFill/>
        </p:spPr>
        <p:txBody>
          <a:bodyPr wrap="none" rtlCol="0">
            <a:spAutoFit/>
          </a:bodyPr>
          <a:lstStyle/>
          <a:p>
            <a:r>
              <a:rPr lang="en-US" b="1" dirty="0" smtClean="0"/>
              <a:t>MLK</a:t>
            </a:r>
            <a:endParaRPr lang="en-US" b="1"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537" y="1578783"/>
            <a:ext cx="520727" cy="520727"/>
          </a:xfrm>
          <a:prstGeom prst="rect">
            <a:avLst/>
          </a:prstGeom>
        </p:spPr>
      </p:pic>
      <p:sp>
        <p:nvSpPr>
          <p:cNvPr id="14" name="Rectangle 13">
            <a:extLst>
              <a:ext uri="{FF2B5EF4-FFF2-40B4-BE49-F238E27FC236}">
                <a16:creationId xmlns:a16="http://schemas.microsoft.com/office/drawing/2014/main" id="{7C83E112-6AB2-497E-9748-BFAC336EAF0C}"/>
              </a:ext>
            </a:extLst>
          </p:cNvPr>
          <p:cNvSpPr/>
          <p:nvPr/>
        </p:nvSpPr>
        <p:spPr>
          <a:xfrm>
            <a:off x="1355165" y="1341167"/>
            <a:ext cx="1737630" cy="139021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3057" y="1300747"/>
            <a:ext cx="1874224" cy="1298074"/>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275" y="1316888"/>
            <a:ext cx="1926402" cy="1281933"/>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93839" y="1295400"/>
            <a:ext cx="2327538" cy="1303421"/>
          </a:xfrm>
          <a:prstGeom prst="rect">
            <a:avLst/>
          </a:prstGeom>
        </p:spPr>
      </p:pic>
      <p:sp>
        <p:nvSpPr>
          <p:cNvPr id="18" name="TextBox 17"/>
          <p:cNvSpPr txBox="1"/>
          <p:nvPr/>
        </p:nvSpPr>
        <p:spPr>
          <a:xfrm>
            <a:off x="390440" y="2219380"/>
            <a:ext cx="652743" cy="369332"/>
          </a:xfrm>
          <a:prstGeom prst="rect">
            <a:avLst/>
          </a:prstGeom>
          <a:noFill/>
        </p:spPr>
        <p:txBody>
          <a:bodyPr wrap="none" rtlCol="0">
            <a:spAutoFit/>
          </a:bodyPr>
          <a:lstStyle/>
          <a:p>
            <a:r>
              <a:rPr lang="en-US" dirty="0" smtClean="0"/>
              <a:t>1996</a:t>
            </a:r>
            <a:endParaRPr lang="en-US" dirty="0"/>
          </a:p>
        </p:txBody>
      </p:sp>
      <p:sp>
        <p:nvSpPr>
          <p:cNvPr id="19" name="TextBox 18"/>
          <p:cNvSpPr txBox="1"/>
          <p:nvPr/>
        </p:nvSpPr>
        <p:spPr>
          <a:xfrm>
            <a:off x="451528" y="3008898"/>
            <a:ext cx="652743" cy="369332"/>
          </a:xfrm>
          <a:prstGeom prst="rect">
            <a:avLst/>
          </a:prstGeom>
          <a:noFill/>
        </p:spPr>
        <p:txBody>
          <a:bodyPr wrap="none" rtlCol="0">
            <a:spAutoFit/>
          </a:bodyPr>
          <a:lstStyle/>
          <a:p>
            <a:r>
              <a:rPr lang="en-US" dirty="0" smtClean="0"/>
              <a:t>2014</a:t>
            </a:r>
            <a:endParaRPr lang="en-US" dirty="0"/>
          </a:p>
        </p:txBody>
      </p:sp>
      <p:sp>
        <p:nvSpPr>
          <p:cNvPr id="20" name="Rectangle 19"/>
          <p:cNvSpPr/>
          <p:nvPr/>
        </p:nvSpPr>
        <p:spPr>
          <a:xfrm>
            <a:off x="451527" y="4640750"/>
            <a:ext cx="652743" cy="369332"/>
          </a:xfrm>
          <a:prstGeom prst="rect">
            <a:avLst/>
          </a:prstGeom>
        </p:spPr>
        <p:txBody>
          <a:bodyPr wrap="none">
            <a:spAutoFit/>
          </a:bodyPr>
          <a:lstStyle/>
          <a:p>
            <a:r>
              <a:rPr lang="en-US" dirty="0" smtClean="0"/>
              <a:t>2019</a:t>
            </a:r>
            <a:endParaRPr lang="en-US" dirty="0"/>
          </a:p>
        </p:txBody>
      </p:sp>
      <p:sp>
        <p:nvSpPr>
          <p:cNvPr id="21" name="Cloud 20"/>
          <p:cNvSpPr/>
          <p:nvPr/>
        </p:nvSpPr>
        <p:spPr>
          <a:xfrm>
            <a:off x="1391259" y="2882133"/>
            <a:ext cx="1508691" cy="138545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540381" y="3052401"/>
            <a:ext cx="601579" cy="529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a:off x="1624602" y="3341159"/>
            <a:ext cx="721895" cy="637673"/>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781013" y="3214827"/>
            <a:ext cx="926432" cy="4451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853202" y="3184384"/>
            <a:ext cx="785793" cy="369332"/>
          </a:xfrm>
          <a:prstGeom prst="rect">
            <a:avLst/>
          </a:prstGeom>
          <a:noFill/>
        </p:spPr>
        <p:txBody>
          <a:bodyPr wrap="none" rtlCol="0">
            <a:spAutoFit/>
          </a:bodyPr>
          <a:lstStyle/>
          <a:p>
            <a:r>
              <a:rPr lang="en-US" dirty="0" smtClean="0"/>
              <a:t>Studio</a:t>
            </a:r>
            <a:endParaRPr lang="en-US" dirty="0"/>
          </a:p>
        </p:txBody>
      </p:sp>
      <p:sp>
        <p:nvSpPr>
          <p:cNvPr id="26" name="TextBox 25"/>
          <p:cNvSpPr txBox="1"/>
          <p:nvPr/>
        </p:nvSpPr>
        <p:spPr>
          <a:xfrm>
            <a:off x="1391259" y="2882133"/>
            <a:ext cx="611065" cy="369332"/>
          </a:xfrm>
          <a:prstGeom prst="rect">
            <a:avLst/>
          </a:prstGeom>
          <a:noFill/>
        </p:spPr>
        <p:txBody>
          <a:bodyPr wrap="none" rtlCol="0">
            <a:spAutoFit/>
          </a:bodyPr>
          <a:lstStyle/>
          <a:p>
            <a:r>
              <a:rPr lang="en-US" b="1" dirty="0" smtClean="0"/>
              <a:t>MLK</a:t>
            </a:r>
            <a:endParaRPr lang="en-US" b="1" dirty="0"/>
          </a:p>
        </p:txBody>
      </p:sp>
      <p:sp>
        <p:nvSpPr>
          <p:cNvPr id="27" name="Rectangle 26">
            <a:extLst>
              <a:ext uri="{FF2B5EF4-FFF2-40B4-BE49-F238E27FC236}">
                <a16:creationId xmlns:a16="http://schemas.microsoft.com/office/drawing/2014/main" id="{7C83E112-6AB2-497E-9748-BFAC336EAF0C}"/>
              </a:ext>
            </a:extLst>
          </p:cNvPr>
          <p:cNvSpPr/>
          <p:nvPr/>
        </p:nvSpPr>
        <p:spPr>
          <a:xfrm>
            <a:off x="1330762" y="2877373"/>
            <a:ext cx="1737630" cy="139021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3554" y="2861232"/>
            <a:ext cx="1874224" cy="1298074"/>
          </a:xfrm>
          <a:prstGeom prst="rect">
            <a:avLst/>
          </a:prstGeom>
        </p:spPr>
      </p:pic>
      <p:pic>
        <p:nvPicPr>
          <p:cNvPr id="29" name="Picture 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2772" y="2877373"/>
            <a:ext cx="1926402" cy="1281933"/>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54336" y="2855885"/>
            <a:ext cx="2327538" cy="1303421"/>
          </a:xfrm>
          <a:prstGeom prst="rect">
            <a:avLst/>
          </a:prstGeom>
        </p:spPr>
      </p:pic>
      <p:sp>
        <p:nvSpPr>
          <p:cNvPr id="31" name="TextBox 30"/>
          <p:cNvSpPr txBox="1"/>
          <p:nvPr/>
        </p:nvSpPr>
        <p:spPr>
          <a:xfrm>
            <a:off x="7295078" y="1027933"/>
            <a:ext cx="2446054" cy="369332"/>
          </a:xfrm>
          <a:prstGeom prst="rect">
            <a:avLst/>
          </a:prstGeom>
          <a:noFill/>
        </p:spPr>
        <p:txBody>
          <a:bodyPr wrap="none" rtlCol="0">
            <a:spAutoFit/>
          </a:bodyPr>
          <a:lstStyle/>
          <a:p>
            <a:r>
              <a:rPr lang="en-US" dirty="0" smtClean="0"/>
              <a:t>LEVEL:PENTAGON.PRICE</a:t>
            </a:r>
            <a:endParaRPr lang="en-US" dirty="0"/>
          </a:p>
        </p:txBody>
      </p:sp>
      <p:pic>
        <p:nvPicPr>
          <p:cNvPr id="32" name="Picture 31"/>
          <p:cNvPicPr>
            <a:picLocks noChangeAspect="1"/>
          </p:cNvPicPr>
          <p:nvPr/>
        </p:nvPicPr>
        <p:blipFill>
          <a:blip r:embed="rId6"/>
          <a:stretch>
            <a:fillRect/>
          </a:stretch>
        </p:blipFill>
        <p:spPr>
          <a:xfrm>
            <a:off x="8704240" y="1130268"/>
            <a:ext cx="1954029" cy="373394"/>
          </a:xfrm>
          <a:prstGeom prst="rect">
            <a:avLst/>
          </a:prstGeom>
        </p:spPr>
      </p:pic>
      <p:sp>
        <p:nvSpPr>
          <p:cNvPr id="33" name="Cloud 32"/>
          <p:cNvSpPr/>
          <p:nvPr/>
        </p:nvSpPr>
        <p:spPr>
          <a:xfrm>
            <a:off x="1333642" y="4398682"/>
            <a:ext cx="1508691" cy="138545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482764" y="4568950"/>
            <a:ext cx="601579" cy="5293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a:xfrm>
            <a:off x="1566985" y="4857708"/>
            <a:ext cx="721895" cy="637673"/>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723396" y="4731376"/>
            <a:ext cx="926432" cy="4451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795585" y="4700933"/>
            <a:ext cx="785793" cy="369332"/>
          </a:xfrm>
          <a:prstGeom prst="rect">
            <a:avLst/>
          </a:prstGeom>
          <a:noFill/>
        </p:spPr>
        <p:txBody>
          <a:bodyPr wrap="none" rtlCol="0">
            <a:spAutoFit/>
          </a:bodyPr>
          <a:lstStyle/>
          <a:p>
            <a:r>
              <a:rPr lang="en-US" dirty="0" smtClean="0"/>
              <a:t>Studio</a:t>
            </a:r>
            <a:endParaRPr lang="en-US" dirty="0"/>
          </a:p>
        </p:txBody>
      </p:sp>
      <p:sp>
        <p:nvSpPr>
          <p:cNvPr id="38" name="TextBox 37"/>
          <p:cNvSpPr txBox="1"/>
          <p:nvPr/>
        </p:nvSpPr>
        <p:spPr>
          <a:xfrm>
            <a:off x="1333642" y="4398682"/>
            <a:ext cx="611065" cy="369332"/>
          </a:xfrm>
          <a:prstGeom prst="rect">
            <a:avLst/>
          </a:prstGeom>
          <a:noFill/>
        </p:spPr>
        <p:txBody>
          <a:bodyPr wrap="none" rtlCol="0">
            <a:spAutoFit/>
          </a:bodyPr>
          <a:lstStyle/>
          <a:p>
            <a:r>
              <a:rPr lang="en-US" b="1" dirty="0" smtClean="0"/>
              <a:t>MLK</a:t>
            </a:r>
            <a:endParaRPr lang="en-US" b="1" dirty="0"/>
          </a:p>
        </p:txBody>
      </p:sp>
      <p:sp>
        <p:nvSpPr>
          <p:cNvPr id="39" name="Rectangle 38">
            <a:extLst>
              <a:ext uri="{FF2B5EF4-FFF2-40B4-BE49-F238E27FC236}">
                <a16:creationId xmlns:a16="http://schemas.microsoft.com/office/drawing/2014/main" id="{7C83E112-6AB2-497E-9748-BFAC336EAF0C}"/>
              </a:ext>
            </a:extLst>
          </p:cNvPr>
          <p:cNvSpPr/>
          <p:nvPr/>
        </p:nvSpPr>
        <p:spPr>
          <a:xfrm>
            <a:off x="1273145" y="4393922"/>
            <a:ext cx="1737630" cy="139021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693695" y="4640750"/>
            <a:ext cx="811441" cy="215444"/>
          </a:xfrm>
          <a:prstGeom prst="rect">
            <a:avLst/>
          </a:prstGeom>
          <a:noFill/>
        </p:spPr>
        <p:txBody>
          <a:bodyPr wrap="none" rtlCol="0">
            <a:spAutoFit/>
          </a:bodyPr>
          <a:lstStyle/>
          <a:p>
            <a:r>
              <a:rPr lang="en-US" sz="800" strike="sngStrike" dirty="0" err="1" smtClean="0"/>
              <a:t>Glu.eric.ludwig</a:t>
            </a:r>
            <a:endParaRPr lang="en-US" sz="800" strike="sngStrike" dirty="0"/>
          </a:p>
        </p:txBody>
      </p:sp>
      <p:cxnSp>
        <p:nvCxnSpPr>
          <p:cNvPr id="42" name="Straight Connector 41"/>
          <p:cNvCxnSpPr/>
          <p:nvPr/>
        </p:nvCxnSpPr>
        <p:spPr>
          <a:xfrm flipV="1">
            <a:off x="517537" y="2707105"/>
            <a:ext cx="11502010" cy="148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40154" y="4170752"/>
            <a:ext cx="11502010" cy="148780"/>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7966658" y="2482542"/>
            <a:ext cx="786497" cy="369332"/>
          </a:xfrm>
          <a:prstGeom prst="rect">
            <a:avLst/>
          </a:prstGeom>
          <a:noFill/>
        </p:spPr>
        <p:txBody>
          <a:bodyPr wrap="none" rtlCol="0">
            <a:spAutoFit/>
          </a:bodyPr>
          <a:lstStyle/>
          <a:p>
            <a:r>
              <a:rPr lang="en-US" dirty="0" smtClean="0"/>
              <a:t>§PREA</a:t>
            </a:r>
            <a:endParaRPr lang="en-US" dirty="0"/>
          </a:p>
        </p:txBody>
      </p:sp>
      <p:sp>
        <p:nvSpPr>
          <p:cNvPr id="45" name="Isosceles Triangle 44"/>
          <p:cNvSpPr/>
          <p:nvPr/>
        </p:nvSpPr>
        <p:spPr>
          <a:xfrm>
            <a:off x="3749518" y="6179496"/>
            <a:ext cx="721895" cy="637673"/>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3520571" y="5911529"/>
            <a:ext cx="1040157" cy="369332"/>
          </a:xfrm>
          <a:prstGeom prst="rect">
            <a:avLst/>
          </a:prstGeom>
          <a:noFill/>
        </p:spPr>
        <p:txBody>
          <a:bodyPr wrap="none" rtlCol="0">
            <a:spAutoFit/>
          </a:bodyPr>
          <a:lstStyle/>
          <a:p>
            <a:r>
              <a:rPr lang="en-US" dirty="0" smtClean="0"/>
              <a:t>VIRGINIA</a:t>
            </a:r>
            <a:endParaRPr lang="en-US" dirty="0"/>
          </a:p>
        </p:txBody>
      </p:sp>
      <p:sp>
        <p:nvSpPr>
          <p:cNvPr id="47" name="Rectangle 46"/>
          <p:cNvSpPr/>
          <p:nvPr/>
        </p:nvSpPr>
        <p:spPr>
          <a:xfrm>
            <a:off x="4339184" y="6071755"/>
            <a:ext cx="786497" cy="369332"/>
          </a:xfrm>
          <a:prstGeom prst="rect">
            <a:avLst/>
          </a:prstGeom>
        </p:spPr>
        <p:txBody>
          <a:bodyPr wrap="none">
            <a:spAutoFit/>
          </a:bodyPr>
          <a:lstStyle/>
          <a:p>
            <a:r>
              <a:rPr lang="en-US" dirty="0"/>
              <a:t>§PREA</a:t>
            </a:r>
          </a:p>
        </p:txBody>
      </p:sp>
      <p:cxnSp>
        <p:nvCxnSpPr>
          <p:cNvPr id="49" name="Straight Connector 48"/>
          <p:cNvCxnSpPr/>
          <p:nvPr/>
        </p:nvCxnSpPr>
        <p:spPr>
          <a:xfrm>
            <a:off x="777898" y="5911529"/>
            <a:ext cx="11241649" cy="0"/>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7"/>
          <a:stretch>
            <a:fillRect/>
          </a:stretch>
        </p:blipFill>
        <p:spPr>
          <a:xfrm>
            <a:off x="5198994" y="5971578"/>
            <a:ext cx="961175" cy="845591"/>
          </a:xfrm>
          <a:prstGeom prst="rect">
            <a:avLst/>
          </a:prstGeom>
        </p:spPr>
      </p:pic>
      <p:pic>
        <p:nvPicPr>
          <p:cNvPr id="51"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7809" y="5950626"/>
            <a:ext cx="1322299" cy="879930"/>
          </a:xfrm>
          <a:prstGeom prst="rect">
            <a:avLst/>
          </a:prstGeom>
        </p:spPr>
      </p:pic>
      <p:cxnSp>
        <p:nvCxnSpPr>
          <p:cNvPr id="53" name="Straight Connector 52"/>
          <p:cNvCxnSpPr/>
          <p:nvPr/>
        </p:nvCxnSpPr>
        <p:spPr>
          <a:xfrm flipH="1" flipV="1">
            <a:off x="5078677" y="6071755"/>
            <a:ext cx="1312482" cy="63767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7C83E112-6AB2-497E-9748-BFAC336EAF0C}"/>
              </a:ext>
            </a:extLst>
          </p:cNvPr>
          <p:cNvSpPr/>
          <p:nvPr/>
        </p:nvSpPr>
        <p:spPr>
          <a:xfrm>
            <a:off x="5195833" y="5971578"/>
            <a:ext cx="964335" cy="83719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2399465" y="6256421"/>
            <a:ext cx="1194558" cy="369332"/>
          </a:xfrm>
          <a:prstGeom prst="rect">
            <a:avLst/>
          </a:prstGeom>
          <a:noFill/>
        </p:spPr>
        <p:txBody>
          <a:bodyPr wrap="none" rtlCol="0">
            <a:spAutoFit/>
          </a:bodyPr>
          <a:lstStyle/>
          <a:p>
            <a:r>
              <a:rPr lang="en-US" dirty="0" smtClean="0"/>
              <a:t>SQ.</a:t>
            </a:r>
            <a:r>
              <a:rPr lang="en-US" sz="800" strike="sngStrike" dirty="0" smtClean="0"/>
              <a:t>JYLL </a:t>
            </a:r>
            <a:r>
              <a:rPr lang="en-US" sz="800" strike="sngStrike" dirty="0" err="1" smtClean="0"/>
              <a:t>ibm.parnter</a:t>
            </a:r>
            <a:endParaRPr lang="en-US" sz="800" strike="sngStrike" dirty="0"/>
          </a:p>
        </p:txBody>
      </p:sp>
      <p:sp>
        <p:nvSpPr>
          <p:cNvPr id="56" name="TextBox 55"/>
          <p:cNvSpPr txBox="1"/>
          <p:nvPr/>
        </p:nvSpPr>
        <p:spPr>
          <a:xfrm>
            <a:off x="2390455" y="5971578"/>
            <a:ext cx="652743" cy="369332"/>
          </a:xfrm>
          <a:prstGeom prst="rect">
            <a:avLst/>
          </a:prstGeom>
          <a:noFill/>
        </p:spPr>
        <p:txBody>
          <a:bodyPr wrap="none" rtlCol="0">
            <a:spAutoFit/>
          </a:bodyPr>
          <a:lstStyle/>
          <a:p>
            <a:r>
              <a:rPr lang="en-US" dirty="0" smtClean="0"/>
              <a:t>2008</a:t>
            </a:r>
            <a:endParaRPr lang="en-US" dirty="0"/>
          </a:p>
        </p:txBody>
      </p:sp>
      <p:sp>
        <p:nvSpPr>
          <p:cNvPr id="57" name="TextBox 56"/>
          <p:cNvSpPr txBox="1"/>
          <p:nvPr/>
        </p:nvSpPr>
        <p:spPr>
          <a:xfrm>
            <a:off x="5212473" y="6601725"/>
            <a:ext cx="947695" cy="215444"/>
          </a:xfrm>
          <a:prstGeom prst="rect">
            <a:avLst/>
          </a:prstGeom>
          <a:noFill/>
        </p:spPr>
        <p:txBody>
          <a:bodyPr wrap="none" rtlCol="0">
            <a:spAutoFit/>
          </a:bodyPr>
          <a:lstStyle/>
          <a:p>
            <a:r>
              <a:rPr lang="en-US" sz="800" dirty="0" smtClean="0"/>
              <a:t>&lt;&lt;development&gt;&gt;</a:t>
            </a:r>
            <a:endParaRPr lang="en-US" sz="800" dirty="0"/>
          </a:p>
        </p:txBody>
      </p:sp>
      <p:sp>
        <p:nvSpPr>
          <p:cNvPr id="58" name="TextBox 57"/>
          <p:cNvSpPr txBox="1"/>
          <p:nvPr/>
        </p:nvSpPr>
        <p:spPr>
          <a:xfrm>
            <a:off x="7130652" y="5748379"/>
            <a:ext cx="1602042" cy="369332"/>
          </a:xfrm>
          <a:prstGeom prst="rect">
            <a:avLst/>
          </a:prstGeom>
          <a:noFill/>
        </p:spPr>
        <p:txBody>
          <a:bodyPr wrap="none" rtlCol="0">
            <a:spAutoFit/>
          </a:bodyPr>
          <a:lstStyle/>
          <a:p>
            <a:r>
              <a:rPr lang="en-US" b="1" dirty="0" smtClean="0"/>
              <a:t>POLICE FAMILY</a:t>
            </a:r>
            <a:endParaRPr lang="en-US" b="1" dirty="0"/>
          </a:p>
        </p:txBody>
      </p:sp>
      <p:cxnSp>
        <p:nvCxnSpPr>
          <p:cNvPr id="60" name="Straight Connector 59"/>
          <p:cNvCxnSpPr/>
          <p:nvPr/>
        </p:nvCxnSpPr>
        <p:spPr>
          <a:xfrm flipV="1">
            <a:off x="4981074" y="6096195"/>
            <a:ext cx="1114926" cy="6132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03803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5833</TotalTime>
  <Words>1964</Words>
  <Application>Microsoft Office PowerPoint</Application>
  <PresentationFormat>Widescreen</PresentationFormat>
  <Paragraphs>650</Paragraphs>
  <Slides>36</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36</vt:i4>
      </vt:variant>
    </vt:vector>
  </HeadingPairs>
  <TitlesOfParts>
    <vt:vector size="47" baseType="lpstr">
      <vt:lpstr>Arial</vt:lpstr>
      <vt:lpstr>Calibri</vt:lpstr>
      <vt:lpstr>Calibri Light</vt:lpstr>
      <vt:lpstr>Google Sans</vt:lpstr>
      <vt:lpstr>Helvetica Neue</vt:lpstr>
      <vt:lpstr>IBM Plex Sans</vt:lpstr>
      <vt:lpstr>Menlo</vt:lpstr>
      <vt:lpstr>Montserrat</vt:lpstr>
      <vt:lpstr>Roboto</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Custom-tc-nrs11</dc:creator>
  <cp:lastModifiedBy>User_Kiosk_LL_Public</cp:lastModifiedBy>
  <cp:revision>648</cp:revision>
  <dcterms:created xsi:type="dcterms:W3CDTF">2023-09-16T19:03:37Z</dcterms:created>
  <dcterms:modified xsi:type="dcterms:W3CDTF">2023-09-29T20:45:39Z</dcterms:modified>
</cp:coreProperties>
</file>